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3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7BC74B-2436-4A9F-AC6B-D1E9E661A7B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4B22C1-F258-402E-9848-871F6B781B83}">
      <dgm:prSet phldrT="[Text]" custT="1"/>
      <dgm:spPr/>
      <dgm:t>
        <a:bodyPr/>
        <a:lstStyle/>
        <a:p>
          <a:r>
            <a:rPr lang="ar-SA" sz="1800" b="0" i="0" dirty="0">
              <a:cs typeface="PT Bold Heading" panose="02010400000000000000" pitchFamily="2" charset="-78"/>
            </a:rPr>
            <a:t>اللجان المؤقتة بجمعية رياض العلم</a:t>
          </a:r>
          <a:endParaRPr lang="en-US" sz="1800" b="0" i="0" dirty="0">
            <a:cs typeface="PT Bold Heading" panose="02010400000000000000" pitchFamily="2" charset="-78"/>
          </a:endParaRPr>
        </a:p>
      </dgm:t>
    </dgm:pt>
    <dgm:pt modelId="{FE02464C-4094-4508-9D9A-9B73F3F6A4C4}" type="parTrans" cxnId="{6B5D1BD3-BB3A-45E6-8A67-10EB399C31DA}">
      <dgm:prSet/>
      <dgm:spPr/>
      <dgm:t>
        <a:bodyPr/>
        <a:lstStyle/>
        <a:p>
          <a:endParaRPr lang="en-US" sz="1800"/>
        </a:p>
      </dgm:t>
    </dgm:pt>
    <dgm:pt modelId="{A6E9D8B1-09EB-4499-8522-485A08F579A0}" type="sibTrans" cxnId="{6B5D1BD3-BB3A-45E6-8A67-10EB399C31DA}">
      <dgm:prSet/>
      <dgm:spPr/>
      <dgm:t>
        <a:bodyPr/>
        <a:lstStyle/>
        <a:p>
          <a:endParaRPr lang="en-US" sz="1800"/>
        </a:p>
      </dgm:t>
    </dgm:pt>
    <dgm:pt modelId="{5A563B2D-9EFD-407C-ACD5-5B8DB6033763}">
      <dgm:prSet custT="1"/>
      <dgm:spPr/>
      <dgm:t>
        <a:bodyPr/>
        <a:lstStyle/>
        <a:p>
          <a:pPr rtl="1"/>
          <a:endParaRPr lang="ar-SA" sz="6000"/>
        </a:p>
      </dgm:t>
    </dgm:pt>
    <dgm:pt modelId="{7620BFF6-52CE-4379-8BB4-377DB6643E71}" type="parTrans" cxnId="{9926E884-6BB1-48AA-8D8C-9E5DE16A67F5}">
      <dgm:prSet/>
      <dgm:spPr/>
      <dgm:t>
        <a:bodyPr/>
        <a:lstStyle/>
        <a:p>
          <a:pPr rtl="1"/>
          <a:endParaRPr lang="ar-SA" sz="1800"/>
        </a:p>
      </dgm:t>
    </dgm:pt>
    <dgm:pt modelId="{4F8A4A03-2209-469F-B07F-D522434A8DC8}" type="sibTrans" cxnId="{9926E884-6BB1-48AA-8D8C-9E5DE16A67F5}">
      <dgm:prSet/>
      <dgm:spPr/>
      <dgm:t>
        <a:bodyPr/>
        <a:lstStyle/>
        <a:p>
          <a:pPr rtl="1"/>
          <a:endParaRPr lang="ar-SA" sz="1800"/>
        </a:p>
      </dgm:t>
    </dgm:pt>
    <dgm:pt modelId="{24619300-F2C2-405F-B0FC-78683868D65C}">
      <dgm:prSet custT="1"/>
      <dgm:spPr/>
      <dgm:t>
        <a:bodyPr/>
        <a:lstStyle/>
        <a:p>
          <a:pPr rtl="1"/>
          <a:endParaRPr lang="ar-SA" sz="6000"/>
        </a:p>
      </dgm:t>
    </dgm:pt>
    <dgm:pt modelId="{04619990-C944-4B3B-9C8D-667FA39F5184}" type="parTrans" cxnId="{C6A0DC20-29A9-4FC6-BB81-451E914CE5AC}">
      <dgm:prSet/>
      <dgm:spPr/>
      <dgm:t>
        <a:bodyPr/>
        <a:lstStyle/>
        <a:p>
          <a:pPr rtl="1"/>
          <a:endParaRPr lang="ar-SA" sz="1800"/>
        </a:p>
      </dgm:t>
    </dgm:pt>
    <dgm:pt modelId="{0E6DBA52-AF08-49B9-8E52-9632F93DBA64}" type="sibTrans" cxnId="{C6A0DC20-29A9-4FC6-BB81-451E914CE5AC}">
      <dgm:prSet/>
      <dgm:spPr/>
      <dgm:t>
        <a:bodyPr/>
        <a:lstStyle/>
        <a:p>
          <a:pPr rtl="1"/>
          <a:endParaRPr lang="ar-SA" sz="1800"/>
        </a:p>
      </dgm:t>
    </dgm:pt>
    <dgm:pt modelId="{34124415-8F15-4D23-9235-F301E3E9CC30}">
      <dgm:prSet custT="1"/>
      <dgm:spPr/>
      <dgm:t>
        <a:bodyPr/>
        <a:lstStyle/>
        <a:p>
          <a:pPr rtl="1"/>
          <a:endParaRPr lang="ar-SA" sz="6000"/>
        </a:p>
      </dgm:t>
    </dgm:pt>
    <dgm:pt modelId="{2764568B-9DAB-41D8-B064-0B3DCF6A14EE}" type="parTrans" cxnId="{A1367AE8-F139-4E63-A594-F08D45E794C4}">
      <dgm:prSet/>
      <dgm:spPr/>
      <dgm:t>
        <a:bodyPr/>
        <a:lstStyle/>
        <a:p>
          <a:pPr rtl="1"/>
          <a:endParaRPr lang="ar-SA" sz="1800"/>
        </a:p>
      </dgm:t>
    </dgm:pt>
    <dgm:pt modelId="{B2329E8B-E69D-4800-90AA-139D977D99A2}" type="sibTrans" cxnId="{A1367AE8-F139-4E63-A594-F08D45E794C4}">
      <dgm:prSet/>
      <dgm:spPr/>
      <dgm:t>
        <a:bodyPr/>
        <a:lstStyle/>
        <a:p>
          <a:pPr rtl="1"/>
          <a:endParaRPr lang="ar-SA" sz="1800"/>
        </a:p>
      </dgm:t>
    </dgm:pt>
    <dgm:pt modelId="{169DE06C-4785-4E6A-AC10-2D47431FC134}">
      <dgm:prSet custT="1"/>
      <dgm:spPr/>
      <dgm:t>
        <a:bodyPr/>
        <a:lstStyle/>
        <a:p>
          <a:pPr rtl="1"/>
          <a:endParaRPr lang="ar-SA" sz="6000"/>
        </a:p>
      </dgm:t>
    </dgm:pt>
    <dgm:pt modelId="{9A61BAAF-194A-4547-B0C8-744A94C0759E}" type="parTrans" cxnId="{AC3C3AA6-9379-4C30-AE67-7732CF0B9ED0}">
      <dgm:prSet/>
      <dgm:spPr/>
      <dgm:t>
        <a:bodyPr/>
        <a:lstStyle/>
        <a:p>
          <a:pPr rtl="1"/>
          <a:endParaRPr lang="ar-SA" sz="1800"/>
        </a:p>
      </dgm:t>
    </dgm:pt>
    <dgm:pt modelId="{85AC0603-20BB-4587-8A04-382855D95D63}" type="sibTrans" cxnId="{AC3C3AA6-9379-4C30-AE67-7732CF0B9ED0}">
      <dgm:prSet/>
      <dgm:spPr/>
      <dgm:t>
        <a:bodyPr/>
        <a:lstStyle/>
        <a:p>
          <a:pPr rtl="1"/>
          <a:endParaRPr lang="ar-SA" sz="1800"/>
        </a:p>
      </dgm:t>
    </dgm:pt>
    <dgm:pt modelId="{01A4901E-9908-4088-A4DF-ECF5E29DF62E}">
      <dgm:prSet custT="1"/>
      <dgm:spPr/>
      <dgm:t>
        <a:bodyPr/>
        <a:lstStyle/>
        <a:p>
          <a:pPr rtl="1"/>
          <a:endParaRPr lang="ar-SA" sz="6000"/>
        </a:p>
      </dgm:t>
    </dgm:pt>
    <dgm:pt modelId="{93916194-2C74-4FC5-89FC-C7E2093077CF}" type="parTrans" cxnId="{1E11E52D-B90D-409A-9390-4F27C0C11C91}">
      <dgm:prSet/>
      <dgm:spPr/>
      <dgm:t>
        <a:bodyPr/>
        <a:lstStyle/>
        <a:p>
          <a:pPr rtl="1"/>
          <a:endParaRPr lang="ar-SA" sz="1800"/>
        </a:p>
      </dgm:t>
    </dgm:pt>
    <dgm:pt modelId="{F76CFFC9-B9B9-4684-9385-EF05C8714C34}" type="sibTrans" cxnId="{1E11E52D-B90D-409A-9390-4F27C0C11C91}">
      <dgm:prSet/>
      <dgm:spPr/>
      <dgm:t>
        <a:bodyPr/>
        <a:lstStyle/>
        <a:p>
          <a:pPr rtl="1"/>
          <a:endParaRPr lang="ar-SA" sz="1800"/>
        </a:p>
      </dgm:t>
    </dgm:pt>
    <dgm:pt modelId="{0E8E8552-AE28-4C08-A066-B658A121BE83}">
      <dgm:prSet custT="1"/>
      <dgm:spPr/>
      <dgm:t>
        <a:bodyPr/>
        <a:lstStyle/>
        <a:p>
          <a:pPr rtl="1"/>
          <a:endParaRPr lang="ar-SA" sz="6000"/>
        </a:p>
      </dgm:t>
    </dgm:pt>
    <dgm:pt modelId="{A4DE7D8A-9316-4CD5-BC55-38CF407756E4}" type="parTrans" cxnId="{53F30255-F82E-46EF-BD98-5E094C99C9B4}">
      <dgm:prSet/>
      <dgm:spPr/>
      <dgm:t>
        <a:bodyPr/>
        <a:lstStyle/>
        <a:p>
          <a:pPr rtl="1"/>
          <a:endParaRPr lang="ar-SA" sz="1800"/>
        </a:p>
      </dgm:t>
    </dgm:pt>
    <dgm:pt modelId="{AD759EEA-A8A1-4650-AE62-EB95B615C0CC}" type="sibTrans" cxnId="{53F30255-F82E-46EF-BD98-5E094C99C9B4}">
      <dgm:prSet/>
      <dgm:spPr/>
      <dgm:t>
        <a:bodyPr/>
        <a:lstStyle/>
        <a:p>
          <a:pPr rtl="1"/>
          <a:endParaRPr lang="ar-SA" sz="1800"/>
        </a:p>
      </dgm:t>
    </dgm:pt>
    <dgm:pt modelId="{271BB92B-4F48-45CE-B562-80F491B24B15}">
      <dgm:prSet custT="1"/>
      <dgm:spPr/>
      <dgm:t>
        <a:bodyPr/>
        <a:lstStyle/>
        <a:p>
          <a:pPr rtl="1"/>
          <a:endParaRPr lang="ar-SA" sz="6000"/>
        </a:p>
      </dgm:t>
    </dgm:pt>
    <dgm:pt modelId="{DD930A05-98B4-4728-B461-AE1706AFBC9C}" type="parTrans" cxnId="{71EB81EE-7E1A-4DC7-A7E6-AC86D81CFEFA}">
      <dgm:prSet/>
      <dgm:spPr/>
      <dgm:t>
        <a:bodyPr/>
        <a:lstStyle/>
        <a:p>
          <a:pPr rtl="1"/>
          <a:endParaRPr lang="ar-SA" sz="1800"/>
        </a:p>
      </dgm:t>
    </dgm:pt>
    <dgm:pt modelId="{69BCDBD2-7911-4804-9274-363EA6717B6F}" type="sibTrans" cxnId="{71EB81EE-7E1A-4DC7-A7E6-AC86D81CFEFA}">
      <dgm:prSet/>
      <dgm:spPr/>
      <dgm:t>
        <a:bodyPr/>
        <a:lstStyle/>
        <a:p>
          <a:pPr rtl="1"/>
          <a:endParaRPr lang="ar-SA" sz="1800"/>
        </a:p>
      </dgm:t>
    </dgm:pt>
    <dgm:pt modelId="{8AF72143-42E6-4267-B619-713F273AF8F3}">
      <dgm:prSet custT="1"/>
      <dgm:spPr/>
      <dgm:t>
        <a:bodyPr/>
        <a:lstStyle/>
        <a:p>
          <a:pPr rtl="1"/>
          <a:endParaRPr lang="ar-SA" sz="6000"/>
        </a:p>
      </dgm:t>
    </dgm:pt>
    <dgm:pt modelId="{35AA48B7-53F4-4F09-8666-BA92ABBB0750}" type="parTrans" cxnId="{96CCEDB6-D262-40B6-9A87-2D2E1644A966}">
      <dgm:prSet/>
      <dgm:spPr/>
      <dgm:t>
        <a:bodyPr/>
        <a:lstStyle/>
        <a:p>
          <a:pPr rtl="1"/>
          <a:endParaRPr lang="ar-SA" sz="1800"/>
        </a:p>
      </dgm:t>
    </dgm:pt>
    <dgm:pt modelId="{3AEC0CFD-9A2A-4C35-A0E6-80BEE8057D27}" type="sibTrans" cxnId="{96CCEDB6-D262-40B6-9A87-2D2E1644A966}">
      <dgm:prSet/>
      <dgm:spPr/>
      <dgm:t>
        <a:bodyPr/>
        <a:lstStyle/>
        <a:p>
          <a:pPr rtl="1"/>
          <a:endParaRPr lang="ar-SA" sz="1800"/>
        </a:p>
      </dgm:t>
    </dgm:pt>
    <dgm:pt modelId="{BD2BFF80-B9D0-479D-A48F-04004ED7AD80}">
      <dgm:prSet custT="1"/>
      <dgm:spPr/>
      <dgm:t>
        <a:bodyPr/>
        <a:lstStyle/>
        <a:p>
          <a:pPr rtl="1"/>
          <a:endParaRPr lang="ar-SA" sz="4400"/>
        </a:p>
      </dgm:t>
    </dgm:pt>
    <dgm:pt modelId="{D59E215F-B4AF-41AF-A779-85243525FA6F}" type="parTrans" cxnId="{30B3600C-4662-46BA-863A-B3BF1281037D}">
      <dgm:prSet/>
      <dgm:spPr/>
      <dgm:t>
        <a:bodyPr/>
        <a:lstStyle/>
        <a:p>
          <a:pPr rtl="1"/>
          <a:endParaRPr lang="ar-SA"/>
        </a:p>
      </dgm:t>
    </dgm:pt>
    <dgm:pt modelId="{B2DED192-6F6C-4B79-A028-8D578DE41DA6}" type="sibTrans" cxnId="{30B3600C-4662-46BA-863A-B3BF1281037D}">
      <dgm:prSet/>
      <dgm:spPr/>
      <dgm:t>
        <a:bodyPr/>
        <a:lstStyle/>
        <a:p>
          <a:pPr rtl="1"/>
          <a:endParaRPr lang="ar-SA"/>
        </a:p>
      </dgm:t>
    </dgm:pt>
    <dgm:pt modelId="{5BD17873-4117-4AA1-AACE-D4DCB7BFAFAF}">
      <dgm:prSet/>
      <dgm:spPr/>
      <dgm:t>
        <a:bodyPr/>
        <a:lstStyle/>
        <a:p>
          <a:pPr rtl="1"/>
          <a:endParaRPr lang="ar-SA"/>
        </a:p>
      </dgm:t>
    </dgm:pt>
    <dgm:pt modelId="{6C06A263-A1D6-4FB4-BD1A-DB4751E25A7F}" type="sibTrans" cxnId="{9901AA09-FAA1-4D81-955E-769C2DA602C6}">
      <dgm:prSet/>
      <dgm:spPr/>
      <dgm:t>
        <a:bodyPr/>
        <a:lstStyle/>
        <a:p>
          <a:pPr rtl="1"/>
          <a:endParaRPr lang="ar-SA"/>
        </a:p>
      </dgm:t>
    </dgm:pt>
    <dgm:pt modelId="{4CD5E760-A096-4E2B-98D0-49CC74B78175}" type="parTrans" cxnId="{9901AA09-FAA1-4D81-955E-769C2DA602C6}">
      <dgm:prSet/>
      <dgm:spPr/>
      <dgm:t>
        <a:bodyPr/>
        <a:lstStyle/>
        <a:p>
          <a:pPr rtl="1"/>
          <a:endParaRPr lang="ar-SA"/>
        </a:p>
      </dgm:t>
    </dgm:pt>
    <dgm:pt modelId="{193F1DE1-DA3F-47C6-B42A-897F2956148B}" type="pres">
      <dgm:prSet presAssocID="{647BC74B-2436-4A9F-AC6B-D1E9E661A7B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C53297-99A6-4979-B1E3-34C4626BB48D}" type="pres">
      <dgm:prSet presAssocID="{AA4B22C1-F258-402E-9848-871F6B781B83}" presName="hierRoot1" presStyleCnt="0"/>
      <dgm:spPr/>
    </dgm:pt>
    <dgm:pt modelId="{B76E76C7-129C-4C3C-95A6-071E04B342C3}" type="pres">
      <dgm:prSet presAssocID="{AA4B22C1-F258-402E-9848-871F6B781B83}" presName="composite" presStyleCnt="0"/>
      <dgm:spPr/>
    </dgm:pt>
    <dgm:pt modelId="{F14FE7CF-213E-4618-AC61-789C24FFFCD3}" type="pres">
      <dgm:prSet presAssocID="{AA4B22C1-F258-402E-9848-871F6B781B83}" presName="background" presStyleLbl="node0" presStyleIdx="0" presStyleCnt="1"/>
      <dgm:spPr/>
    </dgm:pt>
    <dgm:pt modelId="{AF3F61EB-EF5A-4461-8904-411B994BA944}" type="pres">
      <dgm:prSet presAssocID="{AA4B22C1-F258-402E-9848-871F6B781B83}" presName="text" presStyleLbl="fgAcc0" presStyleIdx="0" presStyleCnt="1" custScaleX="552627" custScaleY="67546" custLinFactNeighborX="-4484" custLinFactNeighborY="-30753">
        <dgm:presLayoutVars>
          <dgm:chPref val="3"/>
        </dgm:presLayoutVars>
      </dgm:prSet>
      <dgm:spPr/>
    </dgm:pt>
    <dgm:pt modelId="{D9798EA0-3F1D-475F-A3D6-B1C499D566A2}" type="pres">
      <dgm:prSet presAssocID="{AA4B22C1-F258-402E-9848-871F6B781B83}" presName="hierChild2" presStyleCnt="0"/>
      <dgm:spPr/>
    </dgm:pt>
    <dgm:pt modelId="{D6D57E01-6CCD-4B57-A2E7-62C3C37BAC4B}" type="pres">
      <dgm:prSet presAssocID="{4CD5E760-A096-4E2B-98D0-49CC74B78175}" presName="Name10" presStyleLbl="parChTrans1D2" presStyleIdx="0" presStyleCnt="5"/>
      <dgm:spPr/>
    </dgm:pt>
    <dgm:pt modelId="{151393C6-3724-4358-9624-4318FB4190F0}" type="pres">
      <dgm:prSet presAssocID="{5BD17873-4117-4AA1-AACE-D4DCB7BFAFAF}" presName="hierRoot2" presStyleCnt="0"/>
      <dgm:spPr/>
    </dgm:pt>
    <dgm:pt modelId="{FEC5FB92-73FB-44FE-B12B-C3A4EA35FDC7}" type="pres">
      <dgm:prSet presAssocID="{5BD17873-4117-4AA1-AACE-D4DCB7BFAFAF}" presName="composite2" presStyleCnt="0"/>
      <dgm:spPr/>
    </dgm:pt>
    <dgm:pt modelId="{EC1DFAFF-921B-4686-B6CC-7A922601606B}" type="pres">
      <dgm:prSet presAssocID="{5BD17873-4117-4AA1-AACE-D4DCB7BFAFAF}" presName="background2" presStyleLbl="node2" presStyleIdx="0" presStyleCnt="5"/>
      <dgm:spPr/>
    </dgm:pt>
    <dgm:pt modelId="{12F54733-956B-442E-A831-9DF967B89EC2}" type="pres">
      <dgm:prSet presAssocID="{5BD17873-4117-4AA1-AACE-D4DCB7BFAFAF}" presName="text2" presStyleLbl="fgAcc2" presStyleIdx="0" presStyleCnt="5" custScaleX="77918" custScaleY="77236">
        <dgm:presLayoutVars>
          <dgm:chPref val="3"/>
        </dgm:presLayoutVars>
      </dgm:prSet>
      <dgm:spPr/>
    </dgm:pt>
    <dgm:pt modelId="{C9D1D076-2B4A-46F3-86AC-37B3AA2AB3FF}" type="pres">
      <dgm:prSet presAssocID="{5BD17873-4117-4AA1-AACE-D4DCB7BFAFAF}" presName="hierChild3" presStyleCnt="0"/>
      <dgm:spPr/>
    </dgm:pt>
    <dgm:pt modelId="{EC176FBD-7DC3-4C0F-AC32-1B7AE73AB371}" type="pres">
      <dgm:prSet presAssocID="{D59E215F-B4AF-41AF-A779-85243525FA6F}" presName="Name17" presStyleLbl="parChTrans1D3" presStyleIdx="0" presStyleCnt="5" custSzX="82911" custSzY="430997"/>
      <dgm:spPr/>
    </dgm:pt>
    <dgm:pt modelId="{2EEA4F0E-7D2D-4C51-BE3A-D6C0E58A79CD}" type="pres">
      <dgm:prSet presAssocID="{BD2BFF80-B9D0-479D-A48F-04004ED7AD80}" presName="hierRoot3" presStyleCnt="0"/>
      <dgm:spPr/>
    </dgm:pt>
    <dgm:pt modelId="{50E5A2BA-E5BF-4294-9447-4C7C184F82F4}" type="pres">
      <dgm:prSet presAssocID="{BD2BFF80-B9D0-479D-A48F-04004ED7AD80}" presName="composite3" presStyleCnt="0"/>
      <dgm:spPr/>
    </dgm:pt>
    <dgm:pt modelId="{C1CC4559-4979-45C6-B687-D9D3E24C5221}" type="pres">
      <dgm:prSet presAssocID="{BD2BFF80-B9D0-479D-A48F-04004ED7AD80}" presName="background3" presStyleLbl="node3" presStyleIdx="0" presStyleCnt="5"/>
      <dgm:spPr/>
    </dgm:pt>
    <dgm:pt modelId="{B6424465-82C0-4B07-875D-690460ECBF56}" type="pres">
      <dgm:prSet presAssocID="{BD2BFF80-B9D0-479D-A48F-04004ED7AD80}" presName="text3" presStyleLbl="fgAcc3" presStyleIdx="0" presStyleCnt="5">
        <dgm:presLayoutVars>
          <dgm:chPref val="3"/>
        </dgm:presLayoutVars>
      </dgm:prSet>
      <dgm:spPr/>
    </dgm:pt>
    <dgm:pt modelId="{765F6E6C-069F-4FF1-A7E4-DE297AADCEE2}" type="pres">
      <dgm:prSet presAssocID="{BD2BFF80-B9D0-479D-A48F-04004ED7AD80}" presName="hierChild4" presStyleCnt="0"/>
      <dgm:spPr/>
    </dgm:pt>
    <dgm:pt modelId="{D541826D-0B36-4B72-B679-3BDA6CD7CE87}" type="pres">
      <dgm:prSet presAssocID="{7620BFF6-52CE-4379-8BB4-377DB6643E71}" presName="Name10" presStyleLbl="parChTrans1D2" presStyleIdx="1" presStyleCnt="5"/>
      <dgm:spPr/>
    </dgm:pt>
    <dgm:pt modelId="{3F4B22F9-09F1-4B31-A317-80B47D33BCC6}" type="pres">
      <dgm:prSet presAssocID="{5A563B2D-9EFD-407C-ACD5-5B8DB6033763}" presName="hierRoot2" presStyleCnt="0"/>
      <dgm:spPr/>
    </dgm:pt>
    <dgm:pt modelId="{F862BCD3-CB78-4A29-B280-27F6D5F37E8C}" type="pres">
      <dgm:prSet presAssocID="{5A563B2D-9EFD-407C-ACD5-5B8DB6033763}" presName="composite2" presStyleCnt="0"/>
      <dgm:spPr/>
    </dgm:pt>
    <dgm:pt modelId="{3024DFDB-6A7B-4F76-BD9F-DCA57A2CE735}" type="pres">
      <dgm:prSet presAssocID="{5A563B2D-9EFD-407C-ACD5-5B8DB6033763}" presName="background2" presStyleLbl="node2" presStyleIdx="1" presStyleCnt="5"/>
      <dgm:spPr/>
    </dgm:pt>
    <dgm:pt modelId="{263898A2-816A-480B-B9D0-6BDAA74A564C}" type="pres">
      <dgm:prSet presAssocID="{5A563B2D-9EFD-407C-ACD5-5B8DB6033763}" presName="text2" presStyleLbl="fgAcc2" presStyleIdx="1" presStyleCnt="5" custScaleX="77918" custScaleY="77236">
        <dgm:presLayoutVars>
          <dgm:chPref val="3"/>
        </dgm:presLayoutVars>
      </dgm:prSet>
      <dgm:spPr/>
    </dgm:pt>
    <dgm:pt modelId="{52D1A730-3311-4B01-970B-9C08E68F48B4}" type="pres">
      <dgm:prSet presAssocID="{5A563B2D-9EFD-407C-ACD5-5B8DB6033763}" presName="hierChild3" presStyleCnt="0"/>
      <dgm:spPr/>
    </dgm:pt>
    <dgm:pt modelId="{F4787986-FB3B-4D08-B16D-2B20F80A23D7}" type="pres">
      <dgm:prSet presAssocID="{35AA48B7-53F4-4F09-8666-BA92ABBB0750}" presName="Name17" presStyleLbl="parChTrans1D3" presStyleIdx="1" presStyleCnt="5" custSzX="82911" custSzY="430997"/>
      <dgm:spPr/>
    </dgm:pt>
    <dgm:pt modelId="{DD85725C-13C4-4E2F-AA63-9B4438A4D3FE}" type="pres">
      <dgm:prSet presAssocID="{8AF72143-42E6-4267-B619-713F273AF8F3}" presName="hierRoot3" presStyleCnt="0"/>
      <dgm:spPr/>
    </dgm:pt>
    <dgm:pt modelId="{78C04AAA-E17E-4BB8-8DE5-3F0737DFACC5}" type="pres">
      <dgm:prSet presAssocID="{8AF72143-42E6-4267-B619-713F273AF8F3}" presName="composite3" presStyleCnt="0"/>
      <dgm:spPr/>
    </dgm:pt>
    <dgm:pt modelId="{89D1AA82-8560-468B-92CF-B95DBD4FF5E7}" type="pres">
      <dgm:prSet presAssocID="{8AF72143-42E6-4267-B619-713F273AF8F3}" presName="background3" presStyleLbl="node3" presStyleIdx="1" presStyleCnt="5"/>
      <dgm:spPr/>
    </dgm:pt>
    <dgm:pt modelId="{78EF8828-6658-4E7E-B872-03AD7682DA40}" type="pres">
      <dgm:prSet presAssocID="{8AF72143-42E6-4267-B619-713F273AF8F3}" presName="text3" presStyleLbl="fgAcc3" presStyleIdx="1" presStyleCnt="5">
        <dgm:presLayoutVars>
          <dgm:chPref val="3"/>
        </dgm:presLayoutVars>
      </dgm:prSet>
      <dgm:spPr/>
    </dgm:pt>
    <dgm:pt modelId="{2C849ADD-654A-40A1-90A8-F9900B66F238}" type="pres">
      <dgm:prSet presAssocID="{8AF72143-42E6-4267-B619-713F273AF8F3}" presName="hierChild4" presStyleCnt="0"/>
      <dgm:spPr/>
    </dgm:pt>
    <dgm:pt modelId="{04F4DF67-E674-473D-80C0-1CE5715DB68E}" type="pres">
      <dgm:prSet presAssocID="{04619990-C944-4B3B-9C8D-667FA39F5184}" presName="Name10" presStyleLbl="parChTrans1D2" presStyleIdx="2" presStyleCnt="5"/>
      <dgm:spPr/>
    </dgm:pt>
    <dgm:pt modelId="{97BF9919-28C6-4383-99FB-51030C699A51}" type="pres">
      <dgm:prSet presAssocID="{24619300-F2C2-405F-B0FC-78683868D65C}" presName="hierRoot2" presStyleCnt="0"/>
      <dgm:spPr/>
    </dgm:pt>
    <dgm:pt modelId="{6C81C940-E211-49A7-860C-DF7B83C00FAB}" type="pres">
      <dgm:prSet presAssocID="{24619300-F2C2-405F-B0FC-78683868D65C}" presName="composite2" presStyleCnt="0"/>
      <dgm:spPr/>
    </dgm:pt>
    <dgm:pt modelId="{18880C9A-9B75-47AF-855F-C3AB44B873B5}" type="pres">
      <dgm:prSet presAssocID="{24619300-F2C2-405F-B0FC-78683868D65C}" presName="background2" presStyleLbl="node2" presStyleIdx="2" presStyleCnt="5"/>
      <dgm:spPr/>
    </dgm:pt>
    <dgm:pt modelId="{47048E43-28BD-488C-86ED-27C15664EA30}" type="pres">
      <dgm:prSet presAssocID="{24619300-F2C2-405F-B0FC-78683868D65C}" presName="text2" presStyleLbl="fgAcc2" presStyleIdx="2" presStyleCnt="5" custScaleX="77918" custScaleY="77236">
        <dgm:presLayoutVars>
          <dgm:chPref val="3"/>
        </dgm:presLayoutVars>
      </dgm:prSet>
      <dgm:spPr/>
    </dgm:pt>
    <dgm:pt modelId="{35751071-0252-46DD-A99E-6107ECC3D693}" type="pres">
      <dgm:prSet presAssocID="{24619300-F2C2-405F-B0FC-78683868D65C}" presName="hierChild3" presStyleCnt="0"/>
      <dgm:spPr/>
    </dgm:pt>
    <dgm:pt modelId="{37CB180B-21A4-4B1F-AA41-0CF6A8A6D8E2}" type="pres">
      <dgm:prSet presAssocID="{DD930A05-98B4-4728-B461-AE1706AFBC9C}" presName="Name17" presStyleLbl="parChTrans1D3" presStyleIdx="2" presStyleCnt="5" custSzX="82911" custSzY="430997"/>
      <dgm:spPr/>
    </dgm:pt>
    <dgm:pt modelId="{AB1CBD20-4A08-4667-A6BB-FBE92287AE38}" type="pres">
      <dgm:prSet presAssocID="{271BB92B-4F48-45CE-B562-80F491B24B15}" presName="hierRoot3" presStyleCnt="0"/>
      <dgm:spPr/>
    </dgm:pt>
    <dgm:pt modelId="{52F4E471-66AF-4867-A052-4E033616C9F5}" type="pres">
      <dgm:prSet presAssocID="{271BB92B-4F48-45CE-B562-80F491B24B15}" presName="composite3" presStyleCnt="0"/>
      <dgm:spPr/>
    </dgm:pt>
    <dgm:pt modelId="{55F871F8-AE62-4E29-A872-CE2E53E87DCA}" type="pres">
      <dgm:prSet presAssocID="{271BB92B-4F48-45CE-B562-80F491B24B15}" presName="background3" presStyleLbl="node3" presStyleIdx="2" presStyleCnt="5"/>
      <dgm:spPr/>
    </dgm:pt>
    <dgm:pt modelId="{89DE9039-F523-4C21-91A8-3A72501A3599}" type="pres">
      <dgm:prSet presAssocID="{271BB92B-4F48-45CE-B562-80F491B24B15}" presName="text3" presStyleLbl="fgAcc3" presStyleIdx="2" presStyleCnt="5">
        <dgm:presLayoutVars>
          <dgm:chPref val="3"/>
        </dgm:presLayoutVars>
      </dgm:prSet>
      <dgm:spPr/>
    </dgm:pt>
    <dgm:pt modelId="{8952FFE9-1D1B-459F-8282-5095A380644A}" type="pres">
      <dgm:prSet presAssocID="{271BB92B-4F48-45CE-B562-80F491B24B15}" presName="hierChild4" presStyleCnt="0"/>
      <dgm:spPr/>
    </dgm:pt>
    <dgm:pt modelId="{87E6B71E-3695-43E2-9613-9674685F1B1E}" type="pres">
      <dgm:prSet presAssocID="{9A61BAAF-194A-4547-B0C8-744A94C0759E}" presName="Name10" presStyleLbl="parChTrans1D2" presStyleIdx="3" presStyleCnt="5"/>
      <dgm:spPr/>
    </dgm:pt>
    <dgm:pt modelId="{F9166D96-9D6D-4C66-9A0B-4E06AAE86801}" type="pres">
      <dgm:prSet presAssocID="{169DE06C-4785-4E6A-AC10-2D47431FC134}" presName="hierRoot2" presStyleCnt="0"/>
      <dgm:spPr/>
    </dgm:pt>
    <dgm:pt modelId="{49353053-A473-40A4-B74A-B6C11AE60F95}" type="pres">
      <dgm:prSet presAssocID="{169DE06C-4785-4E6A-AC10-2D47431FC134}" presName="composite2" presStyleCnt="0"/>
      <dgm:spPr/>
    </dgm:pt>
    <dgm:pt modelId="{69F8ABDF-7A4E-4DC1-9699-22EE9EFC8FF6}" type="pres">
      <dgm:prSet presAssocID="{169DE06C-4785-4E6A-AC10-2D47431FC134}" presName="background2" presStyleLbl="node2" presStyleIdx="3" presStyleCnt="5"/>
      <dgm:spPr/>
    </dgm:pt>
    <dgm:pt modelId="{BE5091E9-5FD8-48FB-BD9D-5AF1B60576CE}" type="pres">
      <dgm:prSet presAssocID="{169DE06C-4785-4E6A-AC10-2D47431FC134}" presName="text2" presStyleLbl="fgAcc2" presStyleIdx="3" presStyleCnt="5" custScaleX="77918" custScaleY="77236">
        <dgm:presLayoutVars>
          <dgm:chPref val="3"/>
        </dgm:presLayoutVars>
      </dgm:prSet>
      <dgm:spPr/>
    </dgm:pt>
    <dgm:pt modelId="{C774F814-C21E-4F57-A024-AE6FA0EB367C}" type="pres">
      <dgm:prSet presAssocID="{169DE06C-4785-4E6A-AC10-2D47431FC134}" presName="hierChild3" presStyleCnt="0"/>
      <dgm:spPr/>
    </dgm:pt>
    <dgm:pt modelId="{414E822E-30D4-47A8-BFE1-BDF6C169E651}" type="pres">
      <dgm:prSet presAssocID="{A4DE7D8A-9316-4CD5-BC55-38CF407756E4}" presName="Name17" presStyleLbl="parChTrans1D3" presStyleIdx="3" presStyleCnt="5" custSzX="82911" custSzY="430997"/>
      <dgm:spPr/>
    </dgm:pt>
    <dgm:pt modelId="{0A71B16B-D612-4356-8241-258DDBBA79D8}" type="pres">
      <dgm:prSet presAssocID="{0E8E8552-AE28-4C08-A066-B658A121BE83}" presName="hierRoot3" presStyleCnt="0"/>
      <dgm:spPr/>
    </dgm:pt>
    <dgm:pt modelId="{2275C9A8-0D8A-43EF-8AD1-70640A7CD9DA}" type="pres">
      <dgm:prSet presAssocID="{0E8E8552-AE28-4C08-A066-B658A121BE83}" presName="composite3" presStyleCnt="0"/>
      <dgm:spPr/>
    </dgm:pt>
    <dgm:pt modelId="{B7AC6922-4F1B-4C65-B7FB-F0D7C803879F}" type="pres">
      <dgm:prSet presAssocID="{0E8E8552-AE28-4C08-A066-B658A121BE83}" presName="background3" presStyleLbl="node3" presStyleIdx="3" presStyleCnt="5"/>
      <dgm:spPr/>
    </dgm:pt>
    <dgm:pt modelId="{1354F023-CA4B-467A-854C-D8A940159B91}" type="pres">
      <dgm:prSet presAssocID="{0E8E8552-AE28-4C08-A066-B658A121BE83}" presName="text3" presStyleLbl="fgAcc3" presStyleIdx="3" presStyleCnt="5">
        <dgm:presLayoutVars>
          <dgm:chPref val="3"/>
        </dgm:presLayoutVars>
      </dgm:prSet>
      <dgm:spPr/>
    </dgm:pt>
    <dgm:pt modelId="{43AE20B8-D469-4D72-BD9E-F9C0B9D9B1E9}" type="pres">
      <dgm:prSet presAssocID="{0E8E8552-AE28-4C08-A066-B658A121BE83}" presName="hierChild4" presStyleCnt="0"/>
      <dgm:spPr/>
    </dgm:pt>
    <dgm:pt modelId="{613F9018-9273-4DFA-9907-C7C40E783C75}" type="pres">
      <dgm:prSet presAssocID="{2764568B-9DAB-41D8-B064-0B3DCF6A14EE}" presName="Name10" presStyleLbl="parChTrans1D2" presStyleIdx="4" presStyleCnt="5"/>
      <dgm:spPr/>
    </dgm:pt>
    <dgm:pt modelId="{9B7F9AF3-BFD0-498D-B6FB-4E2C73874656}" type="pres">
      <dgm:prSet presAssocID="{34124415-8F15-4D23-9235-F301E3E9CC30}" presName="hierRoot2" presStyleCnt="0"/>
      <dgm:spPr/>
    </dgm:pt>
    <dgm:pt modelId="{D1D4E8C2-8020-4409-8EA5-B4138080C9B0}" type="pres">
      <dgm:prSet presAssocID="{34124415-8F15-4D23-9235-F301E3E9CC30}" presName="composite2" presStyleCnt="0"/>
      <dgm:spPr/>
    </dgm:pt>
    <dgm:pt modelId="{247F0441-B1A2-48AE-8330-838321A2DFF5}" type="pres">
      <dgm:prSet presAssocID="{34124415-8F15-4D23-9235-F301E3E9CC30}" presName="background2" presStyleLbl="node2" presStyleIdx="4" presStyleCnt="5"/>
      <dgm:spPr/>
    </dgm:pt>
    <dgm:pt modelId="{AEE252E6-BC59-43F2-BBA4-40E1FEEF2B47}" type="pres">
      <dgm:prSet presAssocID="{34124415-8F15-4D23-9235-F301E3E9CC30}" presName="text2" presStyleLbl="fgAcc2" presStyleIdx="4" presStyleCnt="5" custScaleX="77918" custScaleY="77236">
        <dgm:presLayoutVars>
          <dgm:chPref val="3"/>
        </dgm:presLayoutVars>
      </dgm:prSet>
      <dgm:spPr/>
    </dgm:pt>
    <dgm:pt modelId="{0891E2AB-DC4F-4AD6-BAAA-B6D3E165B53E}" type="pres">
      <dgm:prSet presAssocID="{34124415-8F15-4D23-9235-F301E3E9CC30}" presName="hierChild3" presStyleCnt="0"/>
      <dgm:spPr/>
    </dgm:pt>
    <dgm:pt modelId="{92C35D98-F1E2-4A3B-85E2-00A7970A62B5}" type="pres">
      <dgm:prSet presAssocID="{93916194-2C74-4FC5-89FC-C7E2093077CF}" presName="Name17" presStyleLbl="parChTrans1D3" presStyleIdx="4" presStyleCnt="5" custSzX="82911" custSzY="437274"/>
      <dgm:spPr/>
    </dgm:pt>
    <dgm:pt modelId="{D915B27A-01CB-4EB5-8C57-3DC84A6583C4}" type="pres">
      <dgm:prSet presAssocID="{01A4901E-9908-4088-A4DF-ECF5E29DF62E}" presName="hierRoot3" presStyleCnt="0"/>
      <dgm:spPr/>
    </dgm:pt>
    <dgm:pt modelId="{1D905F5F-74C3-4CC4-8675-7F9CA97722E5}" type="pres">
      <dgm:prSet presAssocID="{01A4901E-9908-4088-A4DF-ECF5E29DF62E}" presName="composite3" presStyleCnt="0"/>
      <dgm:spPr/>
    </dgm:pt>
    <dgm:pt modelId="{21A2E23C-DC7C-4234-9D67-15FB62B5EBDF}" type="pres">
      <dgm:prSet presAssocID="{01A4901E-9908-4088-A4DF-ECF5E29DF62E}" presName="background3" presStyleLbl="node3" presStyleIdx="4" presStyleCnt="5"/>
      <dgm:spPr/>
    </dgm:pt>
    <dgm:pt modelId="{78C876D2-042E-4F12-B89B-24F30D5C444F}" type="pres">
      <dgm:prSet presAssocID="{01A4901E-9908-4088-A4DF-ECF5E29DF62E}" presName="text3" presStyleLbl="fgAcc3" presStyleIdx="4" presStyleCnt="5" custLinFactNeighborX="5780" custLinFactNeighborY="667">
        <dgm:presLayoutVars>
          <dgm:chPref val="3"/>
        </dgm:presLayoutVars>
      </dgm:prSet>
      <dgm:spPr/>
    </dgm:pt>
    <dgm:pt modelId="{1271D24D-4B04-48FA-B6E0-7EA1344EDAD0}" type="pres">
      <dgm:prSet presAssocID="{01A4901E-9908-4088-A4DF-ECF5E29DF62E}" presName="hierChild4" presStyleCnt="0"/>
      <dgm:spPr/>
    </dgm:pt>
  </dgm:ptLst>
  <dgm:cxnLst>
    <dgm:cxn modelId="{B2C76D00-CF32-4F95-86D2-E3A93E5C9221}" type="presOf" srcId="{169DE06C-4785-4E6A-AC10-2D47431FC134}" destId="{BE5091E9-5FD8-48FB-BD9D-5AF1B60576CE}" srcOrd="0" destOrd="0" presId="urn:microsoft.com/office/officeart/2005/8/layout/hierarchy1"/>
    <dgm:cxn modelId="{BED64A02-914E-491B-925C-F3FA19797F1C}" type="presOf" srcId="{DD930A05-98B4-4728-B461-AE1706AFBC9C}" destId="{37CB180B-21A4-4B1F-AA41-0CF6A8A6D8E2}" srcOrd="0" destOrd="0" presId="urn:microsoft.com/office/officeart/2005/8/layout/hierarchy1"/>
    <dgm:cxn modelId="{9901AA09-FAA1-4D81-955E-769C2DA602C6}" srcId="{AA4B22C1-F258-402E-9848-871F6B781B83}" destId="{5BD17873-4117-4AA1-AACE-D4DCB7BFAFAF}" srcOrd="0" destOrd="0" parTransId="{4CD5E760-A096-4E2B-98D0-49CC74B78175}" sibTransId="{6C06A263-A1D6-4FB4-BD1A-DB4751E25A7F}"/>
    <dgm:cxn modelId="{30B3600C-4662-46BA-863A-B3BF1281037D}" srcId="{5BD17873-4117-4AA1-AACE-D4DCB7BFAFAF}" destId="{BD2BFF80-B9D0-479D-A48F-04004ED7AD80}" srcOrd="0" destOrd="0" parTransId="{D59E215F-B4AF-41AF-A779-85243525FA6F}" sibTransId="{B2DED192-6F6C-4B79-A028-8D578DE41DA6}"/>
    <dgm:cxn modelId="{C6A0DC20-29A9-4FC6-BB81-451E914CE5AC}" srcId="{AA4B22C1-F258-402E-9848-871F6B781B83}" destId="{24619300-F2C2-405F-B0FC-78683868D65C}" srcOrd="2" destOrd="0" parTransId="{04619990-C944-4B3B-9C8D-667FA39F5184}" sibTransId="{0E6DBA52-AF08-49B9-8E52-9632F93DBA64}"/>
    <dgm:cxn modelId="{B03E4221-BED9-4BB9-B407-D07E88FAE037}" type="presOf" srcId="{4CD5E760-A096-4E2B-98D0-49CC74B78175}" destId="{D6D57E01-6CCD-4B57-A2E7-62C3C37BAC4B}" srcOrd="0" destOrd="0" presId="urn:microsoft.com/office/officeart/2005/8/layout/hierarchy1"/>
    <dgm:cxn modelId="{58BAC621-E4F4-42D6-A0D8-32C8CFF88DAD}" type="presOf" srcId="{BD2BFF80-B9D0-479D-A48F-04004ED7AD80}" destId="{B6424465-82C0-4B07-875D-690460ECBF56}" srcOrd="0" destOrd="0" presId="urn:microsoft.com/office/officeart/2005/8/layout/hierarchy1"/>
    <dgm:cxn modelId="{5E779329-B5F3-4A01-ABC1-F1019FF4E19F}" type="presOf" srcId="{34124415-8F15-4D23-9235-F301E3E9CC30}" destId="{AEE252E6-BC59-43F2-BBA4-40E1FEEF2B47}" srcOrd="0" destOrd="0" presId="urn:microsoft.com/office/officeart/2005/8/layout/hierarchy1"/>
    <dgm:cxn modelId="{0913E129-F289-444E-8B67-B75ADDCFE0EB}" type="presOf" srcId="{D59E215F-B4AF-41AF-A779-85243525FA6F}" destId="{EC176FBD-7DC3-4C0F-AC32-1B7AE73AB371}" srcOrd="0" destOrd="0" presId="urn:microsoft.com/office/officeart/2005/8/layout/hierarchy1"/>
    <dgm:cxn modelId="{1E11E52D-B90D-409A-9390-4F27C0C11C91}" srcId="{34124415-8F15-4D23-9235-F301E3E9CC30}" destId="{01A4901E-9908-4088-A4DF-ECF5E29DF62E}" srcOrd="0" destOrd="0" parTransId="{93916194-2C74-4FC5-89FC-C7E2093077CF}" sibTransId="{F76CFFC9-B9B9-4684-9385-EF05C8714C34}"/>
    <dgm:cxn modelId="{AB461F32-03DD-4064-B2C8-42133CD53FD2}" type="presOf" srcId="{04619990-C944-4B3B-9C8D-667FA39F5184}" destId="{04F4DF67-E674-473D-80C0-1CE5715DB68E}" srcOrd="0" destOrd="0" presId="urn:microsoft.com/office/officeart/2005/8/layout/hierarchy1"/>
    <dgm:cxn modelId="{62B03134-D040-4884-9D02-FA5CBD4EE1FA}" type="presOf" srcId="{24619300-F2C2-405F-B0FC-78683868D65C}" destId="{47048E43-28BD-488C-86ED-27C15664EA30}" srcOrd="0" destOrd="0" presId="urn:microsoft.com/office/officeart/2005/8/layout/hierarchy1"/>
    <dgm:cxn modelId="{289FF839-DFBB-4165-92AC-B5A091D02532}" type="presOf" srcId="{647BC74B-2436-4A9F-AC6B-D1E9E661A7B0}" destId="{193F1DE1-DA3F-47C6-B42A-897F2956148B}" srcOrd="0" destOrd="0" presId="urn:microsoft.com/office/officeart/2005/8/layout/hierarchy1"/>
    <dgm:cxn modelId="{C5E23B4D-96AF-450D-953D-81AC8D80AFF2}" type="presOf" srcId="{8AF72143-42E6-4267-B619-713F273AF8F3}" destId="{78EF8828-6658-4E7E-B872-03AD7682DA40}" srcOrd="0" destOrd="0" presId="urn:microsoft.com/office/officeart/2005/8/layout/hierarchy1"/>
    <dgm:cxn modelId="{53F30255-F82E-46EF-BD98-5E094C99C9B4}" srcId="{169DE06C-4785-4E6A-AC10-2D47431FC134}" destId="{0E8E8552-AE28-4C08-A066-B658A121BE83}" srcOrd="0" destOrd="0" parTransId="{A4DE7D8A-9316-4CD5-BC55-38CF407756E4}" sibTransId="{AD759EEA-A8A1-4650-AE62-EB95B615C0CC}"/>
    <dgm:cxn modelId="{DC25D855-924F-4E79-9306-2ACB13479568}" type="presOf" srcId="{01A4901E-9908-4088-A4DF-ECF5E29DF62E}" destId="{78C876D2-042E-4F12-B89B-24F30D5C444F}" srcOrd="0" destOrd="0" presId="urn:microsoft.com/office/officeart/2005/8/layout/hierarchy1"/>
    <dgm:cxn modelId="{9926E884-6BB1-48AA-8D8C-9E5DE16A67F5}" srcId="{AA4B22C1-F258-402E-9848-871F6B781B83}" destId="{5A563B2D-9EFD-407C-ACD5-5B8DB6033763}" srcOrd="1" destOrd="0" parTransId="{7620BFF6-52CE-4379-8BB4-377DB6643E71}" sibTransId="{4F8A4A03-2209-469F-B07F-D522434A8DC8}"/>
    <dgm:cxn modelId="{BF4DB49D-73BB-41EC-82B5-5E6160727D72}" type="presOf" srcId="{9A61BAAF-194A-4547-B0C8-744A94C0759E}" destId="{87E6B71E-3695-43E2-9613-9674685F1B1E}" srcOrd="0" destOrd="0" presId="urn:microsoft.com/office/officeart/2005/8/layout/hierarchy1"/>
    <dgm:cxn modelId="{D7DF709F-524A-4F8D-A201-CC0CDC036A77}" type="presOf" srcId="{A4DE7D8A-9316-4CD5-BC55-38CF407756E4}" destId="{414E822E-30D4-47A8-BFE1-BDF6C169E651}" srcOrd="0" destOrd="0" presId="urn:microsoft.com/office/officeart/2005/8/layout/hierarchy1"/>
    <dgm:cxn modelId="{AC3C3AA6-9379-4C30-AE67-7732CF0B9ED0}" srcId="{AA4B22C1-F258-402E-9848-871F6B781B83}" destId="{169DE06C-4785-4E6A-AC10-2D47431FC134}" srcOrd="3" destOrd="0" parTransId="{9A61BAAF-194A-4547-B0C8-744A94C0759E}" sibTransId="{85AC0603-20BB-4587-8A04-382855D95D63}"/>
    <dgm:cxn modelId="{7E098AB3-265C-4445-9519-579E9F6705D3}" type="presOf" srcId="{93916194-2C74-4FC5-89FC-C7E2093077CF}" destId="{92C35D98-F1E2-4A3B-85E2-00A7970A62B5}" srcOrd="0" destOrd="0" presId="urn:microsoft.com/office/officeart/2005/8/layout/hierarchy1"/>
    <dgm:cxn modelId="{96CCEDB6-D262-40B6-9A87-2D2E1644A966}" srcId="{5A563B2D-9EFD-407C-ACD5-5B8DB6033763}" destId="{8AF72143-42E6-4267-B619-713F273AF8F3}" srcOrd="0" destOrd="0" parTransId="{35AA48B7-53F4-4F09-8666-BA92ABBB0750}" sibTransId="{3AEC0CFD-9A2A-4C35-A0E6-80BEE8057D27}"/>
    <dgm:cxn modelId="{1C7B25B9-D8E2-4EC1-8D44-2FDE32EBE2A7}" type="presOf" srcId="{7620BFF6-52CE-4379-8BB4-377DB6643E71}" destId="{D541826D-0B36-4B72-B679-3BDA6CD7CE87}" srcOrd="0" destOrd="0" presId="urn:microsoft.com/office/officeart/2005/8/layout/hierarchy1"/>
    <dgm:cxn modelId="{C22946BB-2891-4E15-9D23-8D561072AC52}" type="presOf" srcId="{5BD17873-4117-4AA1-AACE-D4DCB7BFAFAF}" destId="{12F54733-956B-442E-A831-9DF967B89EC2}" srcOrd="0" destOrd="0" presId="urn:microsoft.com/office/officeart/2005/8/layout/hierarchy1"/>
    <dgm:cxn modelId="{EDAA0FBE-125F-42DF-861F-2FA5C4147BBC}" type="presOf" srcId="{AA4B22C1-F258-402E-9848-871F6B781B83}" destId="{AF3F61EB-EF5A-4461-8904-411B994BA944}" srcOrd="0" destOrd="0" presId="urn:microsoft.com/office/officeart/2005/8/layout/hierarchy1"/>
    <dgm:cxn modelId="{60406ABE-7DF1-490F-BF7E-944A27C70AD7}" type="presOf" srcId="{271BB92B-4F48-45CE-B562-80F491B24B15}" destId="{89DE9039-F523-4C21-91A8-3A72501A3599}" srcOrd="0" destOrd="0" presId="urn:microsoft.com/office/officeart/2005/8/layout/hierarchy1"/>
    <dgm:cxn modelId="{6A684EC9-53D2-4EE7-8615-D6B517888E6A}" type="presOf" srcId="{35AA48B7-53F4-4F09-8666-BA92ABBB0750}" destId="{F4787986-FB3B-4D08-B16D-2B20F80A23D7}" srcOrd="0" destOrd="0" presId="urn:microsoft.com/office/officeart/2005/8/layout/hierarchy1"/>
    <dgm:cxn modelId="{69CF92CE-6023-4B0B-96DB-948B694F61A3}" type="presOf" srcId="{0E8E8552-AE28-4C08-A066-B658A121BE83}" destId="{1354F023-CA4B-467A-854C-D8A940159B91}" srcOrd="0" destOrd="0" presId="urn:microsoft.com/office/officeart/2005/8/layout/hierarchy1"/>
    <dgm:cxn modelId="{4349D3D1-503F-4D03-B9BC-84B5CFE73369}" type="presOf" srcId="{5A563B2D-9EFD-407C-ACD5-5B8DB6033763}" destId="{263898A2-816A-480B-B9D0-6BDAA74A564C}" srcOrd="0" destOrd="0" presId="urn:microsoft.com/office/officeart/2005/8/layout/hierarchy1"/>
    <dgm:cxn modelId="{6B5D1BD3-BB3A-45E6-8A67-10EB399C31DA}" srcId="{647BC74B-2436-4A9F-AC6B-D1E9E661A7B0}" destId="{AA4B22C1-F258-402E-9848-871F6B781B83}" srcOrd="0" destOrd="0" parTransId="{FE02464C-4094-4508-9D9A-9B73F3F6A4C4}" sibTransId="{A6E9D8B1-09EB-4499-8522-485A08F579A0}"/>
    <dgm:cxn modelId="{A1367AE8-F139-4E63-A594-F08D45E794C4}" srcId="{AA4B22C1-F258-402E-9848-871F6B781B83}" destId="{34124415-8F15-4D23-9235-F301E3E9CC30}" srcOrd="4" destOrd="0" parTransId="{2764568B-9DAB-41D8-B064-0B3DCF6A14EE}" sibTransId="{B2329E8B-E69D-4800-90AA-139D977D99A2}"/>
    <dgm:cxn modelId="{CC0B80E8-99C7-4BDD-8A56-3E2AF2EA7085}" type="presOf" srcId="{2764568B-9DAB-41D8-B064-0B3DCF6A14EE}" destId="{613F9018-9273-4DFA-9907-C7C40E783C75}" srcOrd="0" destOrd="0" presId="urn:microsoft.com/office/officeart/2005/8/layout/hierarchy1"/>
    <dgm:cxn modelId="{71EB81EE-7E1A-4DC7-A7E6-AC86D81CFEFA}" srcId="{24619300-F2C2-405F-B0FC-78683868D65C}" destId="{271BB92B-4F48-45CE-B562-80F491B24B15}" srcOrd="0" destOrd="0" parTransId="{DD930A05-98B4-4728-B461-AE1706AFBC9C}" sibTransId="{69BCDBD2-7911-4804-9274-363EA6717B6F}"/>
    <dgm:cxn modelId="{C7039E11-142D-48BB-9791-B767EC4F8124}" type="presParOf" srcId="{193F1DE1-DA3F-47C6-B42A-897F2956148B}" destId="{42C53297-99A6-4979-B1E3-34C4626BB48D}" srcOrd="0" destOrd="0" presId="urn:microsoft.com/office/officeart/2005/8/layout/hierarchy1"/>
    <dgm:cxn modelId="{F3F8A92A-2A39-4CAD-829E-764C8C11FFE2}" type="presParOf" srcId="{42C53297-99A6-4979-B1E3-34C4626BB48D}" destId="{B76E76C7-129C-4C3C-95A6-071E04B342C3}" srcOrd="0" destOrd="0" presId="urn:microsoft.com/office/officeart/2005/8/layout/hierarchy1"/>
    <dgm:cxn modelId="{CD2D818A-60FA-47A9-ACFA-C98433A344A2}" type="presParOf" srcId="{B76E76C7-129C-4C3C-95A6-071E04B342C3}" destId="{F14FE7CF-213E-4618-AC61-789C24FFFCD3}" srcOrd="0" destOrd="0" presId="urn:microsoft.com/office/officeart/2005/8/layout/hierarchy1"/>
    <dgm:cxn modelId="{9CE8FB73-0C74-4A51-9707-D0E5EE8938C6}" type="presParOf" srcId="{B76E76C7-129C-4C3C-95A6-071E04B342C3}" destId="{AF3F61EB-EF5A-4461-8904-411B994BA944}" srcOrd="1" destOrd="0" presId="urn:microsoft.com/office/officeart/2005/8/layout/hierarchy1"/>
    <dgm:cxn modelId="{BB8B0A8E-6E1C-4DD1-B44B-81D81BF9455B}" type="presParOf" srcId="{42C53297-99A6-4979-B1E3-34C4626BB48D}" destId="{D9798EA0-3F1D-475F-A3D6-B1C499D566A2}" srcOrd="1" destOrd="0" presId="urn:microsoft.com/office/officeart/2005/8/layout/hierarchy1"/>
    <dgm:cxn modelId="{307DEB1E-71FF-455B-8C7C-628B474367A1}" type="presParOf" srcId="{D9798EA0-3F1D-475F-A3D6-B1C499D566A2}" destId="{D6D57E01-6CCD-4B57-A2E7-62C3C37BAC4B}" srcOrd="0" destOrd="0" presId="urn:microsoft.com/office/officeart/2005/8/layout/hierarchy1"/>
    <dgm:cxn modelId="{1CC60B27-002A-4CAC-9D53-2A7D107A573D}" type="presParOf" srcId="{D9798EA0-3F1D-475F-A3D6-B1C499D566A2}" destId="{151393C6-3724-4358-9624-4318FB4190F0}" srcOrd="1" destOrd="0" presId="urn:microsoft.com/office/officeart/2005/8/layout/hierarchy1"/>
    <dgm:cxn modelId="{0A8301C1-3624-4259-A17F-C817CFF8AC43}" type="presParOf" srcId="{151393C6-3724-4358-9624-4318FB4190F0}" destId="{FEC5FB92-73FB-44FE-B12B-C3A4EA35FDC7}" srcOrd="0" destOrd="0" presId="urn:microsoft.com/office/officeart/2005/8/layout/hierarchy1"/>
    <dgm:cxn modelId="{EE826C64-1772-48D6-90C1-84EE5A9E60EC}" type="presParOf" srcId="{FEC5FB92-73FB-44FE-B12B-C3A4EA35FDC7}" destId="{EC1DFAFF-921B-4686-B6CC-7A922601606B}" srcOrd="0" destOrd="0" presId="urn:microsoft.com/office/officeart/2005/8/layout/hierarchy1"/>
    <dgm:cxn modelId="{32DC07FE-F5A2-4115-9B4D-89A58ACFB98E}" type="presParOf" srcId="{FEC5FB92-73FB-44FE-B12B-C3A4EA35FDC7}" destId="{12F54733-956B-442E-A831-9DF967B89EC2}" srcOrd="1" destOrd="0" presId="urn:microsoft.com/office/officeart/2005/8/layout/hierarchy1"/>
    <dgm:cxn modelId="{717F7A6D-DAF3-40F3-9F15-AB6A6B98D803}" type="presParOf" srcId="{151393C6-3724-4358-9624-4318FB4190F0}" destId="{C9D1D076-2B4A-46F3-86AC-37B3AA2AB3FF}" srcOrd="1" destOrd="0" presId="urn:microsoft.com/office/officeart/2005/8/layout/hierarchy1"/>
    <dgm:cxn modelId="{702A49FE-1BD2-4B90-A768-640558B68460}" type="presParOf" srcId="{C9D1D076-2B4A-46F3-86AC-37B3AA2AB3FF}" destId="{EC176FBD-7DC3-4C0F-AC32-1B7AE73AB371}" srcOrd="0" destOrd="0" presId="urn:microsoft.com/office/officeart/2005/8/layout/hierarchy1"/>
    <dgm:cxn modelId="{B340F570-9990-478F-A46B-780EB69CEB3F}" type="presParOf" srcId="{C9D1D076-2B4A-46F3-86AC-37B3AA2AB3FF}" destId="{2EEA4F0E-7D2D-4C51-BE3A-D6C0E58A79CD}" srcOrd="1" destOrd="0" presId="urn:microsoft.com/office/officeart/2005/8/layout/hierarchy1"/>
    <dgm:cxn modelId="{FA9CF9C0-5A85-4649-9D2B-0094EF135A8B}" type="presParOf" srcId="{2EEA4F0E-7D2D-4C51-BE3A-D6C0E58A79CD}" destId="{50E5A2BA-E5BF-4294-9447-4C7C184F82F4}" srcOrd="0" destOrd="0" presId="urn:microsoft.com/office/officeart/2005/8/layout/hierarchy1"/>
    <dgm:cxn modelId="{E5F9D7B7-79F6-499E-A0B3-18802AC21982}" type="presParOf" srcId="{50E5A2BA-E5BF-4294-9447-4C7C184F82F4}" destId="{C1CC4559-4979-45C6-B687-D9D3E24C5221}" srcOrd="0" destOrd="0" presId="urn:microsoft.com/office/officeart/2005/8/layout/hierarchy1"/>
    <dgm:cxn modelId="{E29D5B28-24DC-46A6-BD42-BE941D095037}" type="presParOf" srcId="{50E5A2BA-E5BF-4294-9447-4C7C184F82F4}" destId="{B6424465-82C0-4B07-875D-690460ECBF56}" srcOrd="1" destOrd="0" presId="urn:microsoft.com/office/officeart/2005/8/layout/hierarchy1"/>
    <dgm:cxn modelId="{03A19E62-9292-442B-9C92-4B3839EC566C}" type="presParOf" srcId="{2EEA4F0E-7D2D-4C51-BE3A-D6C0E58A79CD}" destId="{765F6E6C-069F-4FF1-A7E4-DE297AADCEE2}" srcOrd="1" destOrd="0" presId="urn:microsoft.com/office/officeart/2005/8/layout/hierarchy1"/>
    <dgm:cxn modelId="{8278D395-9329-4B53-A0C0-872178D81FB2}" type="presParOf" srcId="{D9798EA0-3F1D-475F-A3D6-B1C499D566A2}" destId="{D541826D-0B36-4B72-B679-3BDA6CD7CE87}" srcOrd="2" destOrd="0" presId="urn:microsoft.com/office/officeart/2005/8/layout/hierarchy1"/>
    <dgm:cxn modelId="{D1F345DA-BF93-4AB9-A045-8FFEFB4A1F6B}" type="presParOf" srcId="{D9798EA0-3F1D-475F-A3D6-B1C499D566A2}" destId="{3F4B22F9-09F1-4B31-A317-80B47D33BCC6}" srcOrd="3" destOrd="0" presId="urn:microsoft.com/office/officeart/2005/8/layout/hierarchy1"/>
    <dgm:cxn modelId="{58BB5216-6261-4FAA-9799-133FF98C941E}" type="presParOf" srcId="{3F4B22F9-09F1-4B31-A317-80B47D33BCC6}" destId="{F862BCD3-CB78-4A29-B280-27F6D5F37E8C}" srcOrd="0" destOrd="0" presId="urn:microsoft.com/office/officeart/2005/8/layout/hierarchy1"/>
    <dgm:cxn modelId="{93E84DA5-B6D6-4B26-89A2-EEFFC18DE27D}" type="presParOf" srcId="{F862BCD3-CB78-4A29-B280-27F6D5F37E8C}" destId="{3024DFDB-6A7B-4F76-BD9F-DCA57A2CE735}" srcOrd="0" destOrd="0" presId="urn:microsoft.com/office/officeart/2005/8/layout/hierarchy1"/>
    <dgm:cxn modelId="{6CBCCC4E-7454-4484-B18F-1B5C85F7A643}" type="presParOf" srcId="{F862BCD3-CB78-4A29-B280-27F6D5F37E8C}" destId="{263898A2-816A-480B-B9D0-6BDAA74A564C}" srcOrd="1" destOrd="0" presId="urn:microsoft.com/office/officeart/2005/8/layout/hierarchy1"/>
    <dgm:cxn modelId="{004151D9-5BF0-4A2B-95BF-E2943316D20C}" type="presParOf" srcId="{3F4B22F9-09F1-4B31-A317-80B47D33BCC6}" destId="{52D1A730-3311-4B01-970B-9C08E68F48B4}" srcOrd="1" destOrd="0" presId="urn:microsoft.com/office/officeart/2005/8/layout/hierarchy1"/>
    <dgm:cxn modelId="{6234FF23-BBD0-4651-AEFE-83F13E2B5D5A}" type="presParOf" srcId="{52D1A730-3311-4B01-970B-9C08E68F48B4}" destId="{F4787986-FB3B-4D08-B16D-2B20F80A23D7}" srcOrd="0" destOrd="0" presId="urn:microsoft.com/office/officeart/2005/8/layout/hierarchy1"/>
    <dgm:cxn modelId="{09D03FAB-25D6-4CDA-B77F-EC1B4595868E}" type="presParOf" srcId="{52D1A730-3311-4B01-970B-9C08E68F48B4}" destId="{DD85725C-13C4-4E2F-AA63-9B4438A4D3FE}" srcOrd="1" destOrd="0" presId="urn:microsoft.com/office/officeart/2005/8/layout/hierarchy1"/>
    <dgm:cxn modelId="{7B21DE99-E870-4832-A210-CD28966CAE2D}" type="presParOf" srcId="{DD85725C-13C4-4E2F-AA63-9B4438A4D3FE}" destId="{78C04AAA-E17E-4BB8-8DE5-3F0737DFACC5}" srcOrd="0" destOrd="0" presId="urn:microsoft.com/office/officeart/2005/8/layout/hierarchy1"/>
    <dgm:cxn modelId="{74E7103E-06A6-4BFE-BA8C-8BD363964C27}" type="presParOf" srcId="{78C04AAA-E17E-4BB8-8DE5-3F0737DFACC5}" destId="{89D1AA82-8560-468B-92CF-B95DBD4FF5E7}" srcOrd="0" destOrd="0" presId="urn:microsoft.com/office/officeart/2005/8/layout/hierarchy1"/>
    <dgm:cxn modelId="{A29CE3F5-EEFE-4CD0-ADD1-513DA455EE3D}" type="presParOf" srcId="{78C04AAA-E17E-4BB8-8DE5-3F0737DFACC5}" destId="{78EF8828-6658-4E7E-B872-03AD7682DA40}" srcOrd="1" destOrd="0" presId="urn:microsoft.com/office/officeart/2005/8/layout/hierarchy1"/>
    <dgm:cxn modelId="{BC0B0AD6-B659-4CFC-B7C5-720C2B5F3CFD}" type="presParOf" srcId="{DD85725C-13C4-4E2F-AA63-9B4438A4D3FE}" destId="{2C849ADD-654A-40A1-90A8-F9900B66F238}" srcOrd="1" destOrd="0" presId="urn:microsoft.com/office/officeart/2005/8/layout/hierarchy1"/>
    <dgm:cxn modelId="{03CF92FA-B7B2-43E9-ADCB-BF6A002C4250}" type="presParOf" srcId="{D9798EA0-3F1D-475F-A3D6-B1C499D566A2}" destId="{04F4DF67-E674-473D-80C0-1CE5715DB68E}" srcOrd="4" destOrd="0" presId="urn:microsoft.com/office/officeart/2005/8/layout/hierarchy1"/>
    <dgm:cxn modelId="{786BC812-8873-4D9C-BC74-346E639B7CCC}" type="presParOf" srcId="{D9798EA0-3F1D-475F-A3D6-B1C499D566A2}" destId="{97BF9919-28C6-4383-99FB-51030C699A51}" srcOrd="5" destOrd="0" presId="urn:microsoft.com/office/officeart/2005/8/layout/hierarchy1"/>
    <dgm:cxn modelId="{6F60F482-5395-4EEB-890E-EFD1CC0CB296}" type="presParOf" srcId="{97BF9919-28C6-4383-99FB-51030C699A51}" destId="{6C81C940-E211-49A7-860C-DF7B83C00FAB}" srcOrd="0" destOrd="0" presId="urn:microsoft.com/office/officeart/2005/8/layout/hierarchy1"/>
    <dgm:cxn modelId="{3FBB2871-3256-461D-94E8-E507B6251C8A}" type="presParOf" srcId="{6C81C940-E211-49A7-860C-DF7B83C00FAB}" destId="{18880C9A-9B75-47AF-855F-C3AB44B873B5}" srcOrd="0" destOrd="0" presId="urn:microsoft.com/office/officeart/2005/8/layout/hierarchy1"/>
    <dgm:cxn modelId="{0F5BA070-1921-4DB6-BC16-EC51C9AF48B5}" type="presParOf" srcId="{6C81C940-E211-49A7-860C-DF7B83C00FAB}" destId="{47048E43-28BD-488C-86ED-27C15664EA30}" srcOrd="1" destOrd="0" presId="urn:microsoft.com/office/officeart/2005/8/layout/hierarchy1"/>
    <dgm:cxn modelId="{717F9B85-EB08-4450-B070-B2C06A02862F}" type="presParOf" srcId="{97BF9919-28C6-4383-99FB-51030C699A51}" destId="{35751071-0252-46DD-A99E-6107ECC3D693}" srcOrd="1" destOrd="0" presId="urn:microsoft.com/office/officeart/2005/8/layout/hierarchy1"/>
    <dgm:cxn modelId="{BB5F7AA3-7291-4129-9113-988B8FACA735}" type="presParOf" srcId="{35751071-0252-46DD-A99E-6107ECC3D693}" destId="{37CB180B-21A4-4B1F-AA41-0CF6A8A6D8E2}" srcOrd="0" destOrd="0" presId="urn:microsoft.com/office/officeart/2005/8/layout/hierarchy1"/>
    <dgm:cxn modelId="{EA23E583-51D6-4B5E-B9AA-DCB7A06B5F86}" type="presParOf" srcId="{35751071-0252-46DD-A99E-6107ECC3D693}" destId="{AB1CBD20-4A08-4667-A6BB-FBE92287AE38}" srcOrd="1" destOrd="0" presId="urn:microsoft.com/office/officeart/2005/8/layout/hierarchy1"/>
    <dgm:cxn modelId="{490362C0-1619-4F08-B431-7C5ADF831F8A}" type="presParOf" srcId="{AB1CBD20-4A08-4667-A6BB-FBE92287AE38}" destId="{52F4E471-66AF-4867-A052-4E033616C9F5}" srcOrd="0" destOrd="0" presId="urn:microsoft.com/office/officeart/2005/8/layout/hierarchy1"/>
    <dgm:cxn modelId="{E9F69106-A3CC-4A34-801F-8E0FB2BBD6B1}" type="presParOf" srcId="{52F4E471-66AF-4867-A052-4E033616C9F5}" destId="{55F871F8-AE62-4E29-A872-CE2E53E87DCA}" srcOrd="0" destOrd="0" presId="urn:microsoft.com/office/officeart/2005/8/layout/hierarchy1"/>
    <dgm:cxn modelId="{4C1F1213-5182-4CF9-AC7B-9F89CB5C8988}" type="presParOf" srcId="{52F4E471-66AF-4867-A052-4E033616C9F5}" destId="{89DE9039-F523-4C21-91A8-3A72501A3599}" srcOrd="1" destOrd="0" presId="urn:microsoft.com/office/officeart/2005/8/layout/hierarchy1"/>
    <dgm:cxn modelId="{253F44FC-CD20-4E8E-B7F5-459EA0BABEAD}" type="presParOf" srcId="{AB1CBD20-4A08-4667-A6BB-FBE92287AE38}" destId="{8952FFE9-1D1B-459F-8282-5095A380644A}" srcOrd="1" destOrd="0" presId="urn:microsoft.com/office/officeart/2005/8/layout/hierarchy1"/>
    <dgm:cxn modelId="{75966765-FD03-46A5-9177-52C9885EB1E3}" type="presParOf" srcId="{D9798EA0-3F1D-475F-A3D6-B1C499D566A2}" destId="{87E6B71E-3695-43E2-9613-9674685F1B1E}" srcOrd="6" destOrd="0" presId="urn:microsoft.com/office/officeart/2005/8/layout/hierarchy1"/>
    <dgm:cxn modelId="{AA5F9481-D2BC-4C4E-83BF-48F672FBDA5B}" type="presParOf" srcId="{D9798EA0-3F1D-475F-A3D6-B1C499D566A2}" destId="{F9166D96-9D6D-4C66-9A0B-4E06AAE86801}" srcOrd="7" destOrd="0" presId="urn:microsoft.com/office/officeart/2005/8/layout/hierarchy1"/>
    <dgm:cxn modelId="{49A6E532-70E3-4A1D-BF85-28286501511F}" type="presParOf" srcId="{F9166D96-9D6D-4C66-9A0B-4E06AAE86801}" destId="{49353053-A473-40A4-B74A-B6C11AE60F95}" srcOrd="0" destOrd="0" presId="urn:microsoft.com/office/officeart/2005/8/layout/hierarchy1"/>
    <dgm:cxn modelId="{6892C367-F64F-4464-9D3D-A190443C6C26}" type="presParOf" srcId="{49353053-A473-40A4-B74A-B6C11AE60F95}" destId="{69F8ABDF-7A4E-4DC1-9699-22EE9EFC8FF6}" srcOrd="0" destOrd="0" presId="urn:microsoft.com/office/officeart/2005/8/layout/hierarchy1"/>
    <dgm:cxn modelId="{D9B799B8-37AA-4EEE-AB58-DD2DAAC87604}" type="presParOf" srcId="{49353053-A473-40A4-B74A-B6C11AE60F95}" destId="{BE5091E9-5FD8-48FB-BD9D-5AF1B60576CE}" srcOrd="1" destOrd="0" presId="urn:microsoft.com/office/officeart/2005/8/layout/hierarchy1"/>
    <dgm:cxn modelId="{B86DB50A-C0D9-4BF4-ADC8-0A2DEAD33BD8}" type="presParOf" srcId="{F9166D96-9D6D-4C66-9A0B-4E06AAE86801}" destId="{C774F814-C21E-4F57-A024-AE6FA0EB367C}" srcOrd="1" destOrd="0" presId="urn:microsoft.com/office/officeart/2005/8/layout/hierarchy1"/>
    <dgm:cxn modelId="{A29A3F2C-61D2-40D1-AD41-67583F2E0BF7}" type="presParOf" srcId="{C774F814-C21E-4F57-A024-AE6FA0EB367C}" destId="{414E822E-30D4-47A8-BFE1-BDF6C169E651}" srcOrd="0" destOrd="0" presId="urn:microsoft.com/office/officeart/2005/8/layout/hierarchy1"/>
    <dgm:cxn modelId="{58969A58-31A9-466C-8A09-48F7948DDD80}" type="presParOf" srcId="{C774F814-C21E-4F57-A024-AE6FA0EB367C}" destId="{0A71B16B-D612-4356-8241-258DDBBA79D8}" srcOrd="1" destOrd="0" presId="urn:microsoft.com/office/officeart/2005/8/layout/hierarchy1"/>
    <dgm:cxn modelId="{AC2260A9-0ACD-4739-9A9C-8012DF67AB28}" type="presParOf" srcId="{0A71B16B-D612-4356-8241-258DDBBA79D8}" destId="{2275C9A8-0D8A-43EF-8AD1-70640A7CD9DA}" srcOrd="0" destOrd="0" presId="urn:microsoft.com/office/officeart/2005/8/layout/hierarchy1"/>
    <dgm:cxn modelId="{E1497C88-10F7-45AC-8E2B-E468291BC872}" type="presParOf" srcId="{2275C9A8-0D8A-43EF-8AD1-70640A7CD9DA}" destId="{B7AC6922-4F1B-4C65-B7FB-F0D7C803879F}" srcOrd="0" destOrd="0" presId="urn:microsoft.com/office/officeart/2005/8/layout/hierarchy1"/>
    <dgm:cxn modelId="{FF50F4FB-5B7F-431F-ABDB-B67CE0ED48BC}" type="presParOf" srcId="{2275C9A8-0D8A-43EF-8AD1-70640A7CD9DA}" destId="{1354F023-CA4B-467A-854C-D8A940159B91}" srcOrd="1" destOrd="0" presId="urn:microsoft.com/office/officeart/2005/8/layout/hierarchy1"/>
    <dgm:cxn modelId="{D10B2E61-280C-46A4-BD97-9258787A8A4B}" type="presParOf" srcId="{0A71B16B-D612-4356-8241-258DDBBA79D8}" destId="{43AE20B8-D469-4D72-BD9E-F9C0B9D9B1E9}" srcOrd="1" destOrd="0" presId="urn:microsoft.com/office/officeart/2005/8/layout/hierarchy1"/>
    <dgm:cxn modelId="{1F3968E8-8FCE-4960-B2A7-3C4EE92C7EE3}" type="presParOf" srcId="{D9798EA0-3F1D-475F-A3D6-B1C499D566A2}" destId="{613F9018-9273-4DFA-9907-C7C40E783C75}" srcOrd="8" destOrd="0" presId="urn:microsoft.com/office/officeart/2005/8/layout/hierarchy1"/>
    <dgm:cxn modelId="{FB88B286-DDA7-40E4-B479-514CE5382B1C}" type="presParOf" srcId="{D9798EA0-3F1D-475F-A3D6-B1C499D566A2}" destId="{9B7F9AF3-BFD0-498D-B6FB-4E2C73874656}" srcOrd="9" destOrd="0" presId="urn:microsoft.com/office/officeart/2005/8/layout/hierarchy1"/>
    <dgm:cxn modelId="{CD934D86-F838-4621-A2CD-47B7457A6013}" type="presParOf" srcId="{9B7F9AF3-BFD0-498D-B6FB-4E2C73874656}" destId="{D1D4E8C2-8020-4409-8EA5-B4138080C9B0}" srcOrd="0" destOrd="0" presId="urn:microsoft.com/office/officeart/2005/8/layout/hierarchy1"/>
    <dgm:cxn modelId="{B69DA584-EB80-405B-9F30-DAF75B656A6B}" type="presParOf" srcId="{D1D4E8C2-8020-4409-8EA5-B4138080C9B0}" destId="{247F0441-B1A2-48AE-8330-838321A2DFF5}" srcOrd="0" destOrd="0" presId="urn:microsoft.com/office/officeart/2005/8/layout/hierarchy1"/>
    <dgm:cxn modelId="{59E8208A-AF8A-4817-ABE0-E52EE3E2F5AB}" type="presParOf" srcId="{D1D4E8C2-8020-4409-8EA5-B4138080C9B0}" destId="{AEE252E6-BC59-43F2-BBA4-40E1FEEF2B47}" srcOrd="1" destOrd="0" presId="urn:microsoft.com/office/officeart/2005/8/layout/hierarchy1"/>
    <dgm:cxn modelId="{AB99D4FA-CDDD-4A4B-95CD-8EA3148080CB}" type="presParOf" srcId="{9B7F9AF3-BFD0-498D-B6FB-4E2C73874656}" destId="{0891E2AB-DC4F-4AD6-BAAA-B6D3E165B53E}" srcOrd="1" destOrd="0" presId="urn:microsoft.com/office/officeart/2005/8/layout/hierarchy1"/>
    <dgm:cxn modelId="{F88C64A8-4133-4E67-B86C-1E7322BCB934}" type="presParOf" srcId="{0891E2AB-DC4F-4AD6-BAAA-B6D3E165B53E}" destId="{92C35D98-F1E2-4A3B-85E2-00A7970A62B5}" srcOrd="0" destOrd="0" presId="urn:microsoft.com/office/officeart/2005/8/layout/hierarchy1"/>
    <dgm:cxn modelId="{8B639D5F-CC75-49C9-8705-D0493EEEDA48}" type="presParOf" srcId="{0891E2AB-DC4F-4AD6-BAAA-B6D3E165B53E}" destId="{D915B27A-01CB-4EB5-8C57-3DC84A6583C4}" srcOrd="1" destOrd="0" presId="urn:microsoft.com/office/officeart/2005/8/layout/hierarchy1"/>
    <dgm:cxn modelId="{0D3C4267-3911-49AA-BF2E-A86478327A44}" type="presParOf" srcId="{D915B27A-01CB-4EB5-8C57-3DC84A6583C4}" destId="{1D905F5F-74C3-4CC4-8675-7F9CA97722E5}" srcOrd="0" destOrd="0" presId="urn:microsoft.com/office/officeart/2005/8/layout/hierarchy1"/>
    <dgm:cxn modelId="{873B76EC-26B4-4739-B56D-DCFB8B2A7BBF}" type="presParOf" srcId="{1D905F5F-74C3-4CC4-8675-7F9CA97722E5}" destId="{21A2E23C-DC7C-4234-9D67-15FB62B5EBDF}" srcOrd="0" destOrd="0" presId="urn:microsoft.com/office/officeart/2005/8/layout/hierarchy1"/>
    <dgm:cxn modelId="{06D73E58-D29B-4E8E-A2D4-A416AFB96AEA}" type="presParOf" srcId="{1D905F5F-74C3-4CC4-8675-7F9CA97722E5}" destId="{78C876D2-042E-4F12-B89B-24F30D5C444F}" srcOrd="1" destOrd="0" presId="urn:microsoft.com/office/officeart/2005/8/layout/hierarchy1"/>
    <dgm:cxn modelId="{F5D8FC7E-B253-4BB5-A767-E9CB9ADB64A0}" type="presParOf" srcId="{D915B27A-01CB-4EB5-8C57-3DC84A6583C4}" destId="{1271D24D-4B04-48FA-B6E0-7EA1344EDAD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35D98-F1E2-4A3B-85E2-00A7970A62B5}">
      <dsp:nvSpPr>
        <dsp:cNvPr id="0" name=""/>
        <dsp:cNvSpPr/>
      </dsp:nvSpPr>
      <dsp:spPr>
        <a:xfrm>
          <a:off x="10297950" y="3031120"/>
          <a:ext cx="91440" cy="5661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8404"/>
              </a:lnTo>
              <a:lnTo>
                <a:pt x="49657" y="388404"/>
              </a:lnTo>
              <a:lnTo>
                <a:pt x="49657" y="566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F9018-9273-4DFA-9907-C7C40E783C75}">
      <dsp:nvSpPr>
        <dsp:cNvPr id="0" name=""/>
        <dsp:cNvSpPr/>
      </dsp:nvSpPr>
      <dsp:spPr>
        <a:xfrm>
          <a:off x="5567447" y="1157375"/>
          <a:ext cx="4776223" cy="932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4967"/>
              </a:lnTo>
              <a:lnTo>
                <a:pt x="4776223" y="754967"/>
              </a:lnTo>
              <a:lnTo>
                <a:pt x="4776223" y="9327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4E822E-30D4-47A8-BFE1-BDF6C169E651}">
      <dsp:nvSpPr>
        <dsp:cNvPr id="0" name=""/>
        <dsp:cNvSpPr/>
      </dsp:nvSpPr>
      <dsp:spPr>
        <a:xfrm>
          <a:off x="7952856" y="3031120"/>
          <a:ext cx="91440" cy="5580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80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6B71E-3695-43E2-9613-9674685F1B1E}">
      <dsp:nvSpPr>
        <dsp:cNvPr id="0" name=""/>
        <dsp:cNvSpPr/>
      </dsp:nvSpPr>
      <dsp:spPr>
        <a:xfrm>
          <a:off x="5567447" y="1157375"/>
          <a:ext cx="2431129" cy="932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4967"/>
              </a:lnTo>
              <a:lnTo>
                <a:pt x="2431129" y="754967"/>
              </a:lnTo>
              <a:lnTo>
                <a:pt x="2431129" y="9327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CB180B-21A4-4B1F-AA41-0CF6A8A6D8E2}">
      <dsp:nvSpPr>
        <dsp:cNvPr id="0" name=""/>
        <dsp:cNvSpPr/>
      </dsp:nvSpPr>
      <dsp:spPr>
        <a:xfrm>
          <a:off x="5607762" y="3031120"/>
          <a:ext cx="91440" cy="5580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80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4DF67-E674-473D-80C0-1CE5715DB68E}">
      <dsp:nvSpPr>
        <dsp:cNvPr id="0" name=""/>
        <dsp:cNvSpPr/>
      </dsp:nvSpPr>
      <dsp:spPr>
        <a:xfrm>
          <a:off x="5521727" y="1157375"/>
          <a:ext cx="91440" cy="9327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4967"/>
              </a:lnTo>
              <a:lnTo>
                <a:pt x="131755" y="754967"/>
              </a:lnTo>
              <a:lnTo>
                <a:pt x="131755" y="9327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87986-FB3B-4D08-B16D-2B20F80A23D7}">
      <dsp:nvSpPr>
        <dsp:cNvPr id="0" name=""/>
        <dsp:cNvSpPr/>
      </dsp:nvSpPr>
      <dsp:spPr>
        <a:xfrm>
          <a:off x="3262668" y="3031120"/>
          <a:ext cx="91440" cy="5580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80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1826D-0B36-4B72-B679-3BDA6CD7CE87}">
      <dsp:nvSpPr>
        <dsp:cNvPr id="0" name=""/>
        <dsp:cNvSpPr/>
      </dsp:nvSpPr>
      <dsp:spPr>
        <a:xfrm>
          <a:off x="3308388" y="1157375"/>
          <a:ext cx="2259058" cy="932715"/>
        </a:xfrm>
        <a:custGeom>
          <a:avLst/>
          <a:gdLst/>
          <a:ahLst/>
          <a:cxnLst/>
          <a:rect l="0" t="0" r="0" b="0"/>
          <a:pathLst>
            <a:path>
              <a:moveTo>
                <a:pt x="2259058" y="0"/>
              </a:moveTo>
              <a:lnTo>
                <a:pt x="2259058" y="754967"/>
              </a:lnTo>
              <a:lnTo>
                <a:pt x="0" y="754967"/>
              </a:lnTo>
              <a:lnTo>
                <a:pt x="0" y="9327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76FBD-7DC3-4C0F-AC32-1B7AE73AB371}">
      <dsp:nvSpPr>
        <dsp:cNvPr id="0" name=""/>
        <dsp:cNvSpPr/>
      </dsp:nvSpPr>
      <dsp:spPr>
        <a:xfrm>
          <a:off x="917574" y="3031120"/>
          <a:ext cx="91440" cy="5580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80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D57E01-6CCD-4B57-A2E7-62C3C37BAC4B}">
      <dsp:nvSpPr>
        <dsp:cNvPr id="0" name=""/>
        <dsp:cNvSpPr/>
      </dsp:nvSpPr>
      <dsp:spPr>
        <a:xfrm>
          <a:off x="963294" y="1157375"/>
          <a:ext cx="4604152" cy="932715"/>
        </a:xfrm>
        <a:custGeom>
          <a:avLst/>
          <a:gdLst/>
          <a:ahLst/>
          <a:cxnLst/>
          <a:rect l="0" t="0" r="0" b="0"/>
          <a:pathLst>
            <a:path>
              <a:moveTo>
                <a:pt x="4604152" y="0"/>
              </a:moveTo>
              <a:lnTo>
                <a:pt x="4604152" y="754967"/>
              </a:lnTo>
              <a:lnTo>
                <a:pt x="0" y="754967"/>
              </a:lnTo>
              <a:lnTo>
                <a:pt x="0" y="9327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FE7CF-213E-4618-AC61-789C24FFFCD3}">
      <dsp:nvSpPr>
        <dsp:cNvPr id="0" name=""/>
        <dsp:cNvSpPr/>
      </dsp:nvSpPr>
      <dsp:spPr>
        <a:xfrm>
          <a:off x="265783" y="334406"/>
          <a:ext cx="10603327" cy="822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F61EB-EF5A-4461-8904-411B994BA944}">
      <dsp:nvSpPr>
        <dsp:cNvPr id="0" name=""/>
        <dsp:cNvSpPr/>
      </dsp:nvSpPr>
      <dsp:spPr>
        <a:xfrm>
          <a:off x="478973" y="536937"/>
          <a:ext cx="10603327" cy="8229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0" i="0" kern="1200" dirty="0">
              <a:cs typeface="PT Bold Heading" panose="02010400000000000000" pitchFamily="2" charset="-78"/>
            </a:rPr>
            <a:t>اللجان المؤقتة بجمعية رياض العلم</a:t>
          </a:r>
          <a:endParaRPr lang="en-US" sz="1800" b="0" i="0" kern="1200" dirty="0">
            <a:cs typeface="PT Bold Heading" panose="02010400000000000000" pitchFamily="2" charset="-78"/>
          </a:endParaRPr>
        </a:p>
      </dsp:txBody>
      <dsp:txXfrm>
        <a:off x="503077" y="561041"/>
        <a:ext cx="10555119" cy="774760"/>
      </dsp:txXfrm>
    </dsp:sp>
    <dsp:sp modelId="{EC1DFAFF-921B-4686-B6CC-7A922601606B}">
      <dsp:nvSpPr>
        <dsp:cNvPr id="0" name=""/>
        <dsp:cNvSpPr/>
      </dsp:nvSpPr>
      <dsp:spPr>
        <a:xfrm>
          <a:off x="215782" y="2090090"/>
          <a:ext cx="1495023" cy="941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54733-956B-442E-A831-9DF967B89EC2}">
      <dsp:nvSpPr>
        <dsp:cNvPr id="0" name=""/>
        <dsp:cNvSpPr/>
      </dsp:nvSpPr>
      <dsp:spPr>
        <a:xfrm>
          <a:off x="428973" y="2292621"/>
          <a:ext cx="1495023" cy="941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4200" kern="1200"/>
        </a:p>
      </dsp:txBody>
      <dsp:txXfrm>
        <a:off x="456535" y="2320183"/>
        <a:ext cx="1439899" cy="885906"/>
      </dsp:txXfrm>
    </dsp:sp>
    <dsp:sp modelId="{C1CC4559-4979-45C6-B687-D9D3E24C5221}">
      <dsp:nvSpPr>
        <dsp:cNvPr id="0" name=""/>
        <dsp:cNvSpPr/>
      </dsp:nvSpPr>
      <dsp:spPr>
        <a:xfrm>
          <a:off x="3937" y="3589146"/>
          <a:ext cx="1918713" cy="121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24465-82C0-4B07-875D-690460ECBF56}">
      <dsp:nvSpPr>
        <dsp:cNvPr id="0" name=""/>
        <dsp:cNvSpPr/>
      </dsp:nvSpPr>
      <dsp:spPr>
        <a:xfrm>
          <a:off x="217127" y="3791677"/>
          <a:ext cx="1918713" cy="1218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4400" kern="1200"/>
        </a:p>
      </dsp:txBody>
      <dsp:txXfrm>
        <a:off x="252812" y="3827362"/>
        <a:ext cx="1847343" cy="1147012"/>
      </dsp:txXfrm>
    </dsp:sp>
    <dsp:sp modelId="{3024DFDB-6A7B-4F76-BD9F-DCA57A2CE735}">
      <dsp:nvSpPr>
        <dsp:cNvPr id="0" name=""/>
        <dsp:cNvSpPr/>
      </dsp:nvSpPr>
      <dsp:spPr>
        <a:xfrm>
          <a:off x="2560876" y="2090090"/>
          <a:ext cx="1495023" cy="941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898A2-816A-480B-B9D0-6BDAA74A564C}">
      <dsp:nvSpPr>
        <dsp:cNvPr id="0" name=""/>
        <dsp:cNvSpPr/>
      </dsp:nvSpPr>
      <dsp:spPr>
        <a:xfrm>
          <a:off x="2774067" y="2292621"/>
          <a:ext cx="1495023" cy="941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2801629" y="2320183"/>
        <a:ext cx="1439899" cy="885906"/>
      </dsp:txXfrm>
    </dsp:sp>
    <dsp:sp modelId="{89D1AA82-8560-468B-92CF-B95DBD4FF5E7}">
      <dsp:nvSpPr>
        <dsp:cNvPr id="0" name=""/>
        <dsp:cNvSpPr/>
      </dsp:nvSpPr>
      <dsp:spPr>
        <a:xfrm>
          <a:off x="2349031" y="3589146"/>
          <a:ext cx="1918713" cy="121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EF8828-6658-4E7E-B872-03AD7682DA40}">
      <dsp:nvSpPr>
        <dsp:cNvPr id="0" name=""/>
        <dsp:cNvSpPr/>
      </dsp:nvSpPr>
      <dsp:spPr>
        <a:xfrm>
          <a:off x="2562221" y="3791677"/>
          <a:ext cx="1918713" cy="1218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2597906" y="3827362"/>
        <a:ext cx="1847343" cy="1147012"/>
      </dsp:txXfrm>
    </dsp:sp>
    <dsp:sp modelId="{18880C9A-9B75-47AF-855F-C3AB44B873B5}">
      <dsp:nvSpPr>
        <dsp:cNvPr id="0" name=""/>
        <dsp:cNvSpPr/>
      </dsp:nvSpPr>
      <dsp:spPr>
        <a:xfrm>
          <a:off x="4905970" y="2090090"/>
          <a:ext cx="1495023" cy="941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48E43-28BD-488C-86ED-27C15664EA30}">
      <dsp:nvSpPr>
        <dsp:cNvPr id="0" name=""/>
        <dsp:cNvSpPr/>
      </dsp:nvSpPr>
      <dsp:spPr>
        <a:xfrm>
          <a:off x="5119161" y="2292621"/>
          <a:ext cx="1495023" cy="941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5146723" y="2320183"/>
        <a:ext cx="1439899" cy="885906"/>
      </dsp:txXfrm>
    </dsp:sp>
    <dsp:sp modelId="{55F871F8-AE62-4E29-A872-CE2E53E87DCA}">
      <dsp:nvSpPr>
        <dsp:cNvPr id="0" name=""/>
        <dsp:cNvSpPr/>
      </dsp:nvSpPr>
      <dsp:spPr>
        <a:xfrm>
          <a:off x="4694125" y="3589146"/>
          <a:ext cx="1918713" cy="121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E9039-F523-4C21-91A8-3A72501A3599}">
      <dsp:nvSpPr>
        <dsp:cNvPr id="0" name=""/>
        <dsp:cNvSpPr/>
      </dsp:nvSpPr>
      <dsp:spPr>
        <a:xfrm>
          <a:off x="4907316" y="3791677"/>
          <a:ext cx="1918713" cy="1218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4943001" y="3827362"/>
        <a:ext cx="1847343" cy="1147012"/>
      </dsp:txXfrm>
    </dsp:sp>
    <dsp:sp modelId="{69F8ABDF-7A4E-4DC1-9699-22EE9EFC8FF6}">
      <dsp:nvSpPr>
        <dsp:cNvPr id="0" name=""/>
        <dsp:cNvSpPr/>
      </dsp:nvSpPr>
      <dsp:spPr>
        <a:xfrm>
          <a:off x="7251064" y="2090090"/>
          <a:ext cx="1495023" cy="941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091E9-5FD8-48FB-BD9D-5AF1B60576CE}">
      <dsp:nvSpPr>
        <dsp:cNvPr id="0" name=""/>
        <dsp:cNvSpPr/>
      </dsp:nvSpPr>
      <dsp:spPr>
        <a:xfrm>
          <a:off x="7464255" y="2292621"/>
          <a:ext cx="1495023" cy="941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7491817" y="2320183"/>
        <a:ext cx="1439899" cy="885906"/>
      </dsp:txXfrm>
    </dsp:sp>
    <dsp:sp modelId="{B7AC6922-4F1B-4C65-B7FB-F0D7C803879F}">
      <dsp:nvSpPr>
        <dsp:cNvPr id="0" name=""/>
        <dsp:cNvSpPr/>
      </dsp:nvSpPr>
      <dsp:spPr>
        <a:xfrm>
          <a:off x="7039219" y="3589146"/>
          <a:ext cx="1918713" cy="121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4F023-CA4B-467A-854C-D8A940159B91}">
      <dsp:nvSpPr>
        <dsp:cNvPr id="0" name=""/>
        <dsp:cNvSpPr/>
      </dsp:nvSpPr>
      <dsp:spPr>
        <a:xfrm>
          <a:off x="7252410" y="3791677"/>
          <a:ext cx="1918713" cy="1218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7288095" y="3827362"/>
        <a:ext cx="1847343" cy="1147012"/>
      </dsp:txXfrm>
    </dsp:sp>
    <dsp:sp modelId="{247F0441-B1A2-48AE-8330-838321A2DFF5}">
      <dsp:nvSpPr>
        <dsp:cNvPr id="0" name=""/>
        <dsp:cNvSpPr/>
      </dsp:nvSpPr>
      <dsp:spPr>
        <a:xfrm>
          <a:off x="9596158" y="2090090"/>
          <a:ext cx="1495023" cy="941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252E6-BC59-43F2-BBA4-40E1FEEF2B47}">
      <dsp:nvSpPr>
        <dsp:cNvPr id="0" name=""/>
        <dsp:cNvSpPr/>
      </dsp:nvSpPr>
      <dsp:spPr>
        <a:xfrm>
          <a:off x="9809349" y="2292621"/>
          <a:ext cx="1495023" cy="941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9836911" y="2320183"/>
        <a:ext cx="1439899" cy="885906"/>
      </dsp:txXfrm>
    </dsp:sp>
    <dsp:sp modelId="{21A2E23C-DC7C-4234-9D67-15FB62B5EBDF}">
      <dsp:nvSpPr>
        <dsp:cNvPr id="0" name=""/>
        <dsp:cNvSpPr/>
      </dsp:nvSpPr>
      <dsp:spPr>
        <a:xfrm>
          <a:off x="9388251" y="3597273"/>
          <a:ext cx="1918713" cy="1218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876D2-042E-4F12-B89B-24F30D5C444F}">
      <dsp:nvSpPr>
        <dsp:cNvPr id="0" name=""/>
        <dsp:cNvSpPr/>
      </dsp:nvSpPr>
      <dsp:spPr>
        <a:xfrm>
          <a:off x="9601441" y="3799803"/>
          <a:ext cx="1918713" cy="1218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000" kern="1200"/>
        </a:p>
      </dsp:txBody>
      <dsp:txXfrm>
        <a:off x="9637126" y="3835488"/>
        <a:ext cx="1847343" cy="1147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EC3C587-FB84-4C8B-AD64-2E8D280EAB3D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28CF72-182A-489F-8DB4-C90AB12BEF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463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A11FC198-2D83-4DFC-8CDD-7D23AF44D411}" type="slidenum">
              <a:rPr lang="zh-CN" altLang="en-US">
                <a:solidFill>
                  <a:prstClr val="black"/>
                </a:solidFill>
                <a:latin typeface="Calibri"/>
                <a:ea typeface="微软雅黑" pitchFamily="34" charset="-122"/>
              </a:rPr>
              <a:pPr defTabSz="465887">
                <a:defRPr/>
              </a:pPr>
              <a:t>1</a:t>
            </a:fld>
            <a:endParaRPr lang="zh-CN" altLang="en-US" dirty="0">
              <a:solidFill>
                <a:prstClr val="black"/>
              </a:solidFill>
              <a:latin typeface="Calibri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0081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774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192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416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322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718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438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149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668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3754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787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997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4CC4F-524F-467B-B63D-5CB17ABEFD67}" type="datetimeFigureOut">
              <a:rPr lang="ar-SA" smtClean="0"/>
              <a:t>09/07/46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57EAB-7C3B-4577-9009-D77437578F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039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CEA8C78-0D70-44E0-ACDA-F837AE45B8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6105587"/>
              </p:ext>
            </p:extLst>
          </p:nvPr>
        </p:nvGraphicFramePr>
        <p:xfrm>
          <a:off x="151339" y="1138844"/>
          <a:ext cx="11520155" cy="571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مربع نص 1"/>
          <p:cNvSpPr txBox="1"/>
          <p:nvPr/>
        </p:nvSpPr>
        <p:spPr>
          <a:xfrm>
            <a:off x="10000338" y="3571685"/>
            <a:ext cx="12155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cs typeface="PT Bold Heading" panose="02010400000000000000" pitchFamily="2" charset="-78"/>
              </a:rPr>
              <a:t>لجنة العضوية وتنشيطها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7639775" y="3574707"/>
            <a:ext cx="12017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cs typeface="PT Bold Heading" panose="02010400000000000000" pitchFamily="2" charset="-78"/>
              </a:rPr>
              <a:t>لجنة التعليم والبرامج والأبحاث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4870772" y="3574391"/>
            <a:ext cx="21945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cs typeface="PT Bold Heading" panose="02010400000000000000" pitchFamily="2" charset="-78"/>
              </a:rPr>
              <a:t>لجنة الاعلام </a:t>
            </a:r>
          </a:p>
          <a:p>
            <a:pPr algn="ctr"/>
            <a:r>
              <a:rPr lang="ar-SA" sz="1200" dirty="0">
                <a:cs typeface="PT Bold Heading" panose="02010400000000000000" pitchFamily="2" charset="-78"/>
              </a:rPr>
              <a:t>والتوعية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583279" y="3547835"/>
            <a:ext cx="202909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cs typeface="PT Bold Heading" panose="02010400000000000000" pitchFamily="2" charset="-78"/>
              </a:rPr>
              <a:t>لجنة استقطاب</a:t>
            </a:r>
          </a:p>
          <a:p>
            <a:pPr algn="ctr"/>
            <a:r>
              <a:rPr lang="ar-SA" sz="1200" dirty="0">
                <a:cs typeface="PT Bold Heading" panose="02010400000000000000" pitchFamily="2" charset="-78"/>
              </a:rPr>
              <a:t> المبدعين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31247" y="3588141"/>
            <a:ext cx="15344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cs typeface="PT Bold Heading" panose="02010400000000000000" pitchFamily="2" charset="-78"/>
              </a:rPr>
              <a:t>لجنة الحاصلون على المنح</a:t>
            </a:r>
          </a:p>
        </p:txBody>
      </p:sp>
      <p:pic>
        <p:nvPicPr>
          <p:cNvPr id="19" name="صورة 18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969" y="69010"/>
            <a:ext cx="1819275" cy="1207135"/>
          </a:xfrm>
          <a:prstGeom prst="rect">
            <a:avLst/>
          </a:prstGeom>
        </p:spPr>
      </p:pic>
      <p:pic>
        <p:nvPicPr>
          <p:cNvPr id="20" name="صورة 19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96" y="6228272"/>
            <a:ext cx="1030480" cy="568896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77" b="18390"/>
          <a:stretch/>
        </p:blipFill>
        <p:spPr>
          <a:xfrm>
            <a:off x="175570" y="108933"/>
            <a:ext cx="2421476" cy="1207699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9554955" y="5097285"/>
            <a:ext cx="19632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cs typeface="AL-Mohanad" pitchFamily="2" charset="-78"/>
              </a:rPr>
              <a:t>1- المقرر: أ. رشا أبو زهري</a:t>
            </a:r>
          </a:p>
          <a:p>
            <a:r>
              <a:rPr lang="ar-SA" sz="1200" b="1" dirty="0">
                <a:cs typeface="AL-Mohanad" pitchFamily="2" charset="-78"/>
              </a:rPr>
              <a:t>2- عضو: أ. إبراهيم مشاري</a:t>
            </a:r>
          </a:p>
          <a:p>
            <a:r>
              <a:rPr lang="ar-SA" sz="1200" b="1" dirty="0">
                <a:cs typeface="AL-Mohanad" pitchFamily="2" charset="-78"/>
              </a:rPr>
              <a:t>3- عضو: أ. أفنان مقبول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7111813" y="5116959"/>
            <a:ext cx="20391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cs typeface="AL-Mohanad" pitchFamily="2" charset="-78"/>
              </a:rPr>
              <a:t>1- المقرر: د. سلطان الرمال</a:t>
            </a:r>
          </a:p>
          <a:p>
            <a:r>
              <a:rPr lang="ar-SA" sz="1200" b="1" dirty="0">
                <a:cs typeface="AL-Mohanad" pitchFamily="2" charset="-78"/>
              </a:rPr>
              <a:t>2- عضو: د. </a:t>
            </a:r>
            <a:r>
              <a:rPr lang="ar-SA" sz="1200" b="1">
                <a:cs typeface="AL-Mohanad" pitchFamily="2" charset="-78"/>
              </a:rPr>
              <a:t>ديما الشمري</a:t>
            </a:r>
            <a:endParaRPr lang="ar-SA" sz="1200" b="1" dirty="0">
              <a:cs typeface="AL-Mohanad" pitchFamily="2" charset="-78"/>
            </a:endParaRPr>
          </a:p>
          <a:p>
            <a:r>
              <a:rPr lang="ar-SA" sz="1200" b="1" dirty="0">
                <a:cs typeface="AL-Mohanad" pitchFamily="2" charset="-78"/>
              </a:rPr>
              <a:t>3- عضو: د. أسماء المسلط</a:t>
            </a:r>
          </a:p>
        </p:txBody>
      </p:sp>
      <p:sp>
        <p:nvSpPr>
          <p:cNvPr id="23" name="مربع نص 22"/>
          <p:cNvSpPr txBox="1"/>
          <p:nvPr/>
        </p:nvSpPr>
        <p:spPr>
          <a:xfrm>
            <a:off x="4758958" y="5071407"/>
            <a:ext cx="20903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cs typeface="AL-Mohanad" pitchFamily="2" charset="-78"/>
              </a:rPr>
              <a:t>1- المقرر: د. لولوه الوابل</a:t>
            </a:r>
          </a:p>
          <a:p>
            <a:r>
              <a:rPr lang="ar-SA" sz="1200" b="1" dirty="0">
                <a:cs typeface="AL-Mohanad" pitchFamily="2" charset="-78"/>
              </a:rPr>
              <a:t>2- عضو: أ. آلاء العقيل</a:t>
            </a:r>
          </a:p>
          <a:p>
            <a:r>
              <a:rPr lang="ar-SA" sz="1200" b="1" dirty="0">
                <a:cs typeface="AL-Mohanad" pitchFamily="2" charset="-78"/>
              </a:rPr>
              <a:t>3- عضو: أ. رحاب </a:t>
            </a:r>
            <a:r>
              <a:rPr lang="ar-SA" sz="1200" b="1" dirty="0" err="1">
                <a:cs typeface="AL-Mohanad" pitchFamily="2" charset="-78"/>
              </a:rPr>
              <a:t>الكنوي</a:t>
            </a:r>
            <a:endParaRPr lang="ar-SA" sz="1200" b="1" dirty="0">
              <a:cs typeface="AL-Mohanad" pitchFamily="2" charset="-78"/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2410754" y="5106923"/>
            <a:ext cx="204261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cs typeface="AL-Mohanad" pitchFamily="2" charset="-78"/>
              </a:rPr>
              <a:t>1- المقرر: د. عمر القاضي</a:t>
            </a:r>
          </a:p>
          <a:p>
            <a:r>
              <a:rPr lang="ar-SA" sz="1200" b="1" dirty="0">
                <a:cs typeface="AL-Mohanad" pitchFamily="2" charset="-78"/>
              </a:rPr>
              <a:t>2- عضو: د. عبد العزيز البعيجان</a:t>
            </a:r>
          </a:p>
          <a:p>
            <a:r>
              <a:rPr lang="ar-SA" sz="1200" b="1" dirty="0">
                <a:cs typeface="AL-Mohanad" pitchFamily="2" charset="-78"/>
              </a:rPr>
              <a:t>3- عضو: أ. نوف السعيد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58733" y="5114539"/>
            <a:ext cx="20224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cs typeface="AL-Mohanad" pitchFamily="2" charset="-78"/>
              </a:rPr>
              <a:t>1- المقرر: د. سارة مباركي</a:t>
            </a:r>
          </a:p>
          <a:p>
            <a:r>
              <a:rPr lang="ar-SA" sz="1200" b="1" dirty="0">
                <a:cs typeface="AL-Mohanad" pitchFamily="2" charset="-78"/>
              </a:rPr>
              <a:t>2- عضو: أ. جميلة العمري</a:t>
            </a:r>
          </a:p>
          <a:p>
            <a:r>
              <a:rPr lang="ar-SA" sz="1200" b="1" dirty="0">
                <a:cs typeface="AL-Mohanad" pitchFamily="2" charset="-78"/>
              </a:rPr>
              <a:t>3- عضو: أ. بشاير الشمري</a:t>
            </a:r>
          </a:p>
        </p:txBody>
      </p:sp>
    </p:spTree>
    <p:extLst>
      <p:ext uri="{BB962C8B-B14F-4D97-AF65-F5344CB8AC3E}">
        <p14:creationId xmlns:p14="http://schemas.microsoft.com/office/powerpoint/2010/main" val="2507492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0">
        <p15:prstTrans prst="pageCurlDouble"/>
      </p:transition>
    </mc:Choice>
    <mc:Fallback xmlns="">
      <p:transition spd="slow" advTm="0">
        <p:fade/>
      </p:transition>
    </mc:Fallback>
  </mc:AlternateContent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14785</TotalTime>
  <Words>131</Words>
  <Application>Microsoft Office PowerPoint</Application>
  <PresentationFormat>شاشة عريضة</PresentationFormat>
  <Paragraphs>24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AL-Mohanad</vt:lpstr>
      <vt:lpstr>Arial</vt:lpstr>
      <vt:lpstr>Calibri</vt:lpstr>
      <vt:lpstr>Calibri Light</vt:lpstr>
      <vt:lpstr>PT Bold Heading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khalid maqboul</cp:lastModifiedBy>
  <cp:revision>8</cp:revision>
  <cp:lastPrinted>2025-01-08T10:09:56Z</cp:lastPrinted>
  <dcterms:created xsi:type="dcterms:W3CDTF">2024-12-05T07:11:59Z</dcterms:created>
  <dcterms:modified xsi:type="dcterms:W3CDTF">2025-01-08T14:41:04Z</dcterms:modified>
</cp:coreProperties>
</file>